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94" r:id="rId6"/>
    <p:sldId id="291" r:id="rId7"/>
    <p:sldId id="262" r:id="rId8"/>
    <p:sldId id="293" r:id="rId9"/>
    <p:sldId id="269" r:id="rId10"/>
    <p:sldId id="265" r:id="rId11"/>
    <p:sldId id="266" r:id="rId12"/>
    <p:sldId id="263" r:id="rId13"/>
    <p:sldId id="264" r:id="rId14"/>
    <p:sldId id="297" r:id="rId15"/>
    <p:sldId id="271" r:id="rId16"/>
    <p:sldId id="268" r:id="rId17"/>
    <p:sldId id="267" r:id="rId18"/>
    <p:sldId id="270" r:id="rId19"/>
    <p:sldId id="273" r:id="rId20"/>
    <p:sldId id="272" r:id="rId21"/>
    <p:sldId id="295" r:id="rId22"/>
    <p:sldId id="275" r:id="rId23"/>
    <p:sldId id="296"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5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3" autoAdjust="0"/>
    <p:restoredTop sz="94660"/>
  </p:normalViewPr>
  <p:slideViewPr>
    <p:cSldViewPr snapToGrid="0">
      <p:cViewPr varScale="1">
        <p:scale>
          <a:sx n="70" d="100"/>
          <a:sy n="70" d="100"/>
        </p:scale>
        <p:origin x="90" y="774"/>
      </p:cViewPr>
      <p:guideLst/>
    </p:cSldViewPr>
  </p:slideViewPr>
  <p:notesTextViewPr>
    <p:cViewPr>
      <p:scale>
        <a:sx n="1" d="1"/>
        <a:sy n="1" d="1"/>
      </p:scale>
      <p:origin x="0" y="0"/>
    </p:cViewPr>
  </p:notesTextViewPr>
  <p:sorterViewPr>
    <p:cViewPr>
      <p:scale>
        <a:sx n="100" d="100"/>
        <a:sy n="100" d="100"/>
      </p:scale>
      <p:origin x="0" y="-18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4EA28D-5E89-4B80-9872-7F83F3EEB3AC}"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327809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4EA28D-5E89-4B80-9872-7F83F3EEB3AC}"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303276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4EA28D-5E89-4B80-9872-7F83F3EEB3AC}"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120336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4EA28D-5E89-4B80-9872-7F83F3EEB3AC}"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2758060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4EA28D-5E89-4B80-9872-7F83F3EEB3AC}"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73321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4EA28D-5E89-4B80-9872-7F83F3EEB3AC}"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64144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4EA28D-5E89-4B80-9872-7F83F3EEB3AC}" type="datetimeFigureOut">
              <a:rPr lang="en-US" smtClean="0"/>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242741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4EA28D-5E89-4B80-9872-7F83F3EEB3AC}"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1602169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EA28D-5E89-4B80-9872-7F83F3EEB3AC}" type="datetimeFigureOut">
              <a:rPr lang="en-US" smtClean="0"/>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34655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4EA28D-5E89-4B80-9872-7F83F3EEB3AC}"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413342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4EA28D-5E89-4B80-9872-7F83F3EEB3AC}"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2DF99-B637-422C-AC38-E5BCE895DFEF}" type="slidenum">
              <a:rPr lang="en-US" smtClean="0"/>
              <a:t>‹#›</a:t>
            </a:fld>
            <a:endParaRPr lang="en-US"/>
          </a:p>
        </p:txBody>
      </p:sp>
    </p:spTree>
    <p:extLst>
      <p:ext uri="{BB962C8B-B14F-4D97-AF65-F5344CB8AC3E}">
        <p14:creationId xmlns:p14="http://schemas.microsoft.com/office/powerpoint/2010/main" val="1779504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EA28D-5E89-4B80-9872-7F83F3EEB3AC}" type="datetimeFigureOut">
              <a:rPr lang="en-US" smtClean="0"/>
              <a:t>10/10/2021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2DF99-B637-422C-AC38-E5BCE895DFEF}" type="slidenum">
              <a:rPr lang="en-US" smtClean="0"/>
              <a:t>‹#›</a:t>
            </a:fld>
            <a:endParaRPr lang="en-US"/>
          </a:p>
        </p:txBody>
      </p:sp>
    </p:spTree>
    <p:extLst>
      <p:ext uri="{BB962C8B-B14F-4D97-AF65-F5344CB8AC3E}">
        <p14:creationId xmlns:p14="http://schemas.microsoft.com/office/powerpoint/2010/main" val="215304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eg"/><Relationship Id="rId10" Type="http://schemas.openxmlformats.org/officeDocument/2006/relationships/image" Target="../media/image45.jpg"/><Relationship Id="rId4" Type="http://schemas.openxmlformats.org/officeDocument/2006/relationships/image" Target="../media/image39.jpe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5.jp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3.pn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jp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rot="20325423">
            <a:off x="277256" y="3017619"/>
            <a:ext cx="2605832" cy="3722242"/>
            <a:chOff x="657763" y="2761461"/>
            <a:chExt cx="2605832" cy="3722242"/>
          </a:xfrm>
        </p:grpSpPr>
        <p:grpSp>
          <p:nvGrpSpPr>
            <p:cNvPr id="7" name="Group 6"/>
            <p:cNvGrpSpPr/>
            <p:nvPr/>
          </p:nvGrpSpPr>
          <p:grpSpPr>
            <a:xfrm rot="20380480">
              <a:off x="891946" y="2761461"/>
              <a:ext cx="2371649" cy="3505542"/>
              <a:chOff x="723331" y="3016156"/>
              <a:chExt cx="2371649" cy="3505542"/>
            </a:xfrm>
          </p:grpSpPr>
          <p:pic>
            <p:nvPicPr>
              <p:cNvPr id="2" name="Picture 1"/>
              <p:cNvPicPr>
                <a:picLocks noChangeAspect="1"/>
              </p:cNvPicPr>
              <p:nvPr/>
            </p:nvPicPr>
            <p:blipFill rotWithShape="1">
              <a:blip r:embed="rId3" cstate="print">
                <a:clrChange>
                  <a:clrFrom>
                    <a:srgbClr val="D2D3D5"/>
                  </a:clrFrom>
                  <a:clrTo>
                    <a:srgbClr val="D2D3D5">
                      <a:alpha val="0"/>
                    </a:srgbClr>
                  </a:clrTo>
                </a:clrChange>
                <a:extLst>
                  <a:ext uri="{28A0092B-C50C-407E-A947-70E740481C1C}">
                    <a14:useLocalDpi xmlns:a14="http://schemas.microsoft.com/office/drawing/2010/main" val="0"/>
                  </a:ext>
                </a:extLst>
              </a:blip>
              <a:srcRect l="27321" r="9059"/>
              <a:stretch/>
            </p:blipFill>
            <p:spPr>
              <a:xfrm>
                <a:off x="723331" y="3016156"/>
                <a:ext cx="2139730" cy="2241898"/>
              </a:xfrm>
              <a:prstGeom prst="ellipse">
                <a:avLst/>
              </a:prstGeom>
            </p:spPr>
          </p:pic>
          <p:pic>
            <p:nvPicPr>
              <p:cNvPr id="6" name="Picture 5"/>
              <p:cNvPicPr>
                <a:picLocks noChangeAspect="1"/>
              </p:cNvPicPr>
              <p:nvPr/>
            </p:nvPicPr>
            <p:blipFill rotWithShape="1">
              <a:blip r:embed="rId3" cstate="print">
                <a:clrChange>
                  <a:clrFrom>
                    <a:srgbClr val="D2D3D5"/>
                  </a:clrFrom>
                  <a:clrTo>
                    <a:srgbClr val="D2D3D5">
                      <a:alpha val="0"/>
                    </a:srgbClr>
                  </a:clrTo>
                </a:clrChange>
                <a:extLst>
                  <a:ext uri="{28A0092B-C50C-407E-A947-70E740481C1C}">
                    <a14:useLocalDpi xmlns:a14="http://schemas.microsoft.com/office/drawing/2010/main" val="0"/>
                  </a:ext>
                </a:extLst>
              </a:blip>
              <a:srcRect l="27321" r="9059"/>
              <a:stretch/>
            </p:blipFill>
            <p:spPr>
              <a:xfrm rot="4951149">
                <a:off x="904166" y="4330884"/>
                <a:ext cx="2139730" cy="2241898"/>
              </a:xfrm>
              <a:prstGeom prst="ellipse">
                <a:avLst/>
              </a:prstGeom>
            </p:spPr>
          </p:pic>
        </p:grpSp>
        <p:pic>
          <p:nvPicPr>
            <p:cNvPr id="9" name="Picture 8"/>
            <p:cNvPicPr>
              <a:picLocks noChangeAspect="1"/>
            </p:cNvPicPr>
            <p:nvPr/>
          </p:nvPicPr>
          <p:blipFill rotWithShape="1">
            <a:blip r:embed="rId3" cstate="print">
              <a:clrChange>
                <a:clrFrom>
                  <a:srgbClr val="D2D3D5"/>
                </a:clrFrom>
                <a:clrTo>
                  <a:srgbClr val="D2D3D5">
                    <a:alpha val="0"/>
                  </a:srgbClr>
                </a:clrTo>
              </a:clrChange>
              <a:extLst>
                <a:ext uri="{28A0092B-C50C-407E-A947-70E740481C1C}">
                  <a14:useLocalDpi xmlns:a14="http://schemas.microsoft.com/office/drawing/2010/main" val="0"/>
                </a:ext>
              </a:extLst>
            </a:blip>
            <a:srcRect l="32646" t="3311" r="30317" b="29367"/>
            <a:stretch/>
          </p:blipFill>
          <p:spPr>
            <a:xfrm rot="13466078">
              <a:off x="657763" y="4974419"/>
              <a:ext cx="1245632" cy="1509284"/>
            </a:xfrm>
            <a:prstGeom prst="ellipse">
              <a:avLst/>
            </a:prstGeom>
          </p:spPr>
        </p:pic>
      </p:grpSp>
      <p:grpSp>
        <p:nvGrpSpPr>
          <p:cNvPr id="15" name="Group 14"/>
          <p:cNvGrpSpPr/>
          <p:nvPr/>
        </p:nvGrpSpPr>
        <p:grpSpPr>
          <a:xfrm>
            <a:off x="7642747" y="1105468"/>
            <a:ext cx="3085442" cy="4612943"/>
            <a:chOff x="7642747" y="1105468"/>
            <a:chExt cx="3085442" cy="4612943"/>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4414" y="1227481"/>
              <a:ext cx="2819400"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1">
              <a:schemeClr val="accent1"/>
            </a:lnRef>
            <a:fillRef idx="2">
              <a:schemeClr val="accent1"/>
            </a:fillRef>
            <a:effectRef idx="1">
              <a:schemeClr val="accent1"/>
            </a:effectRef>
            <a:fontRef idx="minor">
              <a:schemeClr val="dk1"/>
            </a:fontRef>
          </p:style>
        </p:pic>
        <p:sp>
          <p:nvSpPr>
            <p:cNvPr id="14" name="Rounded Rectangle 13"/>
            <p:cNvSpPr/>
            <p:nvPr/>
          </p:nvSpPr>
          <p:spPr>
            <a:xfrm>
              <a:off x="7642747" y="1105468"/>
              <a:ext cx="3085442" cy="461294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758" y="2662318"/>
            <a:ext cx="5410444" cy="1502901"/>
          </a:xfrm>
          <a:prstGeom prst="rect">
            <a:avLst/>
          </a:prstGeom>
        </p:spPr>
      </p:pic>
    </p:spTree>
    <p:extLst>
      <p:ext uri="{BB962C8B-B14F-4D97-AF65-F5344CB8AC3E}">
        <p14:creationId xmlns:p14="http://schemas.microsoft.com/office/powerpoint/2010/main" val="833458979"/>
      </p:ext>
    </p:extLst>
  </p:cSld>
  <p:clrMapOvr>
    <a:masterClrMapping/>
  </p:clrMapOvr>
  <mc:AlternateContent xmlns:mc="http://schemas.openxmlformats.org/markup-compatibility/2006">
    <mc:Choice xmlns:p14="http://schemas.microsoft.com/office/powerpoint/2010/main" Requires="p14">
      <p:transition spd="slow" p14:dur="2000" advTm="8963"/>
    </mc:Choice>
    <mc:Fallback>
      <p:transition spd="slow" advTm="896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06" y="972312"/>
            <a:ext cx="2239978" cy="211342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152" y="3321634"/>
            <a:ext cx="1798320" cy="248666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80" y="953152"/>
            <a:ext cx="3597910" cy="273177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3397" y="2917139"/>
            <a:ext cx="2466975" cy="329565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nvGrpSpPr>
          <p:cNvPr id="11" name="Group 10"/>
          <p:cNvGrpSpPr/>
          <p:nvPr/>
        </p:nvGrpSpPr>
        <p:grpSpPr>
          <a:xfrm rot="20325423">
            <a:off x="656594" y="4706931"/>
            <a:ext cx="661590" cy="1978371"/>
            <a:chOff x="657763" y="2761461"/>
            <a:chExt cx="2605832" cy="3722242"/>
          </a:xfrm>
        </p:grpSpPr>
        <p:grpSp>
          <p:nvGrpSpPr>
            <p:cNvPr id="12" name="Group 11"/>
            <p:cNvGrpSpPr/>
            <p:nvPr/>
          </p:nvGrpSpPr>
          <p:grpSpPr>
            <a:xfrm rot="20380480">
              <a:off x="891946" y="2761461"/>
              <a:ext cx="2371649" cy="3505542"/>
              <a:chOff x="723331" y="3016156"/>
              <a:chExt cx="2371649" cy="3505542"/>
            </a:xfrm>
          </p:grpSpPr>
          <p:pic>
            <p:nvPicPr>
              <p:cNvPr id="14" name="Picture 13"/>
              <p:cNvPicPr>
                <a:picLocks noChangeAspect="1"/>
              </p:cNvPicPr>
              <p:nvPr/>
            </p:nvPicPr>
            <p:blipFill rotWithShape="1">
              <a:blip r:embed="rId7" cstate="print">
                <a:clrChange>
                  <a:clrFrom>
                    <a:srgbClr val="D2D3D5"/>
                  </a:clrFrom>
                  <a:clrTo>
                    <a:srgbClr val="D2D3D5">
                      <a:alpha val="0"/>
                    </a:srgbClr>
                  </a:clrTo>
                </a:clrChange>
                <a:extLst>
                  <a:ext uri="{28A0092B-C50C-407E-A947-70E740481C1C}">
                    <a14:useLocalDpi xmlns:a14="http://schemas.microsoft.com/office/drawing/2010/main" val="0"/>
                  </a:ext>
                </a:extLst>
              </a:blip>
              <a:srcRect l="27321" r="9059"/>
              <a:stretch/>
            </p:blipFill>
            <p:spPr>
              <a:xfrm>
                <a:off x="723331" y="3016156"/>
                <a:ext cx="2139730" cy="2241898"/>
              </a:xfrm>
              <a:prstGeom prst="ellipse">
                <a:avLst/>
              </a:prstGeom>
            </p:spPr>
          </p:pic>
          <p:pic>
            <p:nvPicPr>
              <p:cNvPr id="15" name="Picture 14"/>
              <p:cNvPicPr>
                <a:picLocks noChangeAspect="1"/>
              </p:cNvPicPr>
              <p:nvPr/>
            </p:nvPicPr>
            <p:blipFill rotWithShape="1">
              <a:blip r:embed="rId8" cstate="print">
                <a:clrChange>
                  <a:clrFrom>
                    <a:srgbClr val="D2D3D5"/>
                  </a:clrFrom>
                  <a:clrTo>
                    <a:srgbClr val="D2D3D5">
                      <a:alpha val="0"/>
                    </a:srgbClr>
                  </a:clrTo>
                </a:clrChange>
                <a:extLst>
                  <a:ext uri="{28A0092B-C50C-407E-A947-70E740481C1C}">
                    <a14:useLocalDpi xmlns:a14="http://schemas.microsoft.com/office/drawing/2010/main" val="0"/>
                  </a:ext>
                </a:extLst>
              </a:blip>
              <a:srcRect l="27321" r="9059"/>
              <a:stretch/>
            </p:blipFill>
            <p:spPr>
              <a:xfrm rot="4951149">
                <a:off x="904166" y="4330884"/>
                <a:ext cx="2139730" cy="2241898"/>
              </a:xfrm>
              <a:prstGeom prst="ellipse">
                <a:avLst/>
              </a:prstGeom>
            </p:spPr>
          </p:pic>
        </p:grpSp>
        <p:pic>
          <p:nvPicPr>
            <p:cNvPr id="13" name="Picture 12"/>
            <p:cNvPicPr>
              <a:picLocks noChangeAspect="1"/>
            </p:cNvPicPr>
            <p:nvPr/>
          </p:nvPicPr>
          <p:blipFill rotWithShape="1">
            <a:blip r:embed="rId7" cstate="print">
              <a:clrChange>
                <a:clrFrom>
                  <a:srgbClr val="D2D3D5"/>
                </a:clrFrom>
                <a:clrTo>
                  <a:srgbClr val="D2D3D5">
                    <a:alpha val="0"/>
                  </a:srgbClr>
                </a:clrTo>
              </a:clrChange>
              <a:extLst>
                <a:ext uri="{28A0092B-C50C-407E-A947-70E740481C1C}">
                  <a14:useLocalDpi xmlns:a14="http://schemas.microsoft.com/office/drawing/2010/main" val="0"/>
                </a:ext>
              </a:extLst>
            </a:blip>
            <a:srcRect l="32646" t="3311" r="30317" b="29367"/>
            <a:stretch/>
          </p:blipFill>
          <p:spPr>
            <a:xfrm rot="13466078">
              <a:off x="657763" y="4974419"/>
              <a:ext cx="1245632" cy="1509284"/>
            </a:xfrm>
            <a:prstGeom prst="ellipse">
              <a:avLst/>
            </a:prstGeom>
          </p:spPr>
        </p:pic>
      </p:gr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7876" y="883349"/>
            <a:ext cx="1986280" cy="383921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7559" y="3174814"/>
            <a:ext cx="4162425" cy="303847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826622" y="386182"/>
            <a:ext cx="8525929" cy="584775"/>
          </a:xfrm>
          <a:prstGeom prst="rect">
            <a:avLst/>
          </a:prstGeom>
          <a:noFill/>
        </p:spPr>
        <p:txBody>
          <a:bodyPr wrap="square" rtlCol="0">
            <a:spAutoFit/>
          </a:bodyPr>
          <a:lstStyle/>
          <a:p>
            <a:pPr algn="ctr"/>
            <a:r>
              <a:rPr lang="en-US" sz="3200" b="1" dirty="0" smtClean="0">
                <a:latin typeface="Ink Free" panose="03080402000500000000" pitchFamily="66" charset="0"/>
              </a:rPr>
              <a:t>Her Beloved PNG!!             Missioned and Sent!!</a:t>
            </a:r>
            <a:endParaRPr lang="en-US" sz="3200" b="1" dirty="0">
              <a:latin typeface="Ink Free" panose="03080402000500000000" pitchFamily="66" charset="0"/>
            </a:endParaRPr>
          </a:p>
        </p:txBody>
      </p:sp>
    </p:spTree>
    <p:extLst>
      <p:ext uri="{BB962C8B-B14F-4D97-AF65-F5344CB8AC3E}">
        <p14:creationId xmlns:p14="http://schemas.microsoft.com/office/powerpoint/2010/main" val="1781954743"/>
      </p:ext>
    </p:extLst>
  </p:cSld>
  <p:clrMapOvr>
    <a:masterClrMapping/>
  </p:clrMapOvr>
  <mc:AlternateContent xmlns:mc="http://schemas.openxmlformats.org/markup-compatibility/2006">
    <mc:Choice xmlns:p14="http://schemas.microsoft.com/office/powerpoint/2010/main" Requires="p14">
      <p:transition spd="slow" p14:dur="2000" advTm="24725"/>
    </mc:Choice>
    <mc:Fallback>
      <p:transition spd="slow" advTm="2472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0923" y="3760847"/>
            <a:ext cx="3037241" cy="2489831"/>
          </a:xfrm>
          <a:prstGeom prst="rect">
            <a:avLst/>
          </a:prstGeom>
          <a:ln w="38100" cap="rnd">
            <a:solidFill>
              <a:schemeClr val="bg1"/>
            </a:solidFill>
          </a:ln>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005" y="3365133"/>
            <a:ext cx="4983191" cy="2903167"/>
          </a:xfrm>
          <a:prstGeom prst="rect">
            <a:avLst/>
          </a:prstGeom>
          <a:ln w="38100" cap="rnd">
            <a:solidFill>
              <a:schemeClr val="bg1"/>
            </a:solidFill>
          </a:ln>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1194" t="10333" r="9693" b="13390"/>
          <a:stretch/>
        </p:blipFill>
        <p:spPr>
          <a:xfrm>
            <a:off x="655855" y="3799570"/>
            <a:ext cx="1520462" cy="1097806"/>
          </a:xfrm>
          <a:prstGeom prst="rect">
            <a:avLst/>
          </a:prstGeom>
          <a:ln w="38100" cap="rnd">
            <a:solidFill>
              <a:schemeClr val="bg1"/>
            </a:solidFill>
          </a:ln>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206" y="645110"/>
            <a:ext cx="5190952" cy="2975556"/>
          </a:xfrm>
          <a:prstGeom prst="rect">
            <a:avLst/>
          </a:prstGeom>
          <a:ln w="38100" cap="rnd">
            <a:solidFill>
              <a:schemeClr val="bg1"/>
            </a:solidFill>
          </a:ln>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483" y="721014"/>
            <a:ext cx="1741170" cy="3004820"/>
          </a:xfrm>
          <a:prstGeom prst="rect">
            <a:avLst/>
          </a:prstGeom>
          <a:ln w="38100" cap="rnd">
            <a:solidFill>
              <a:schemeClr val="bg1"/>
            </a:solidFill>
          </a:ln>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9294" y="762524"/>
            <a:ext cx="3346886" cy="2460538"/>
          </a:xfrm>
          <a:prstGeom prst="rect">
            <a:avLst/>
          </a:prstGeom>
          <a:ln w="38100" cap="rnd">
            <a:solidFill>
              <a:schemeClr val="bg1"/>
            </a:solidFill>
          </a:ln>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215976" y="4975961"/>
            <a:ext cx="2315549" cy="1077218"/>
          </a:xfrm>
          <a:prstGeom prst="rect">
            <a:avLst/>
          </a:prstGeom>
          <a:noFill/>
        </p:spPr>
        <p:txBody>
          <a:bodyPr wrap="square" rtlCol="0">
            <a:spAutoFit/>
          </a:bodyPr>
          <a:lstStyle/>
          <a:p>
            <a:pPr algn="ctr"/>
            <a:r>
              <a:rPr lang="en-US" sz="3200" b="1" dirty="0" smtClean="0">
                <a:latin typeface="Ink Free" panose="03080402000500000000" pitchFamily="66" charset="0"/>
              </a:rPr>
              <a:t>Shared Memories</a:t>
            </a:r>
            <a:endParaRPr lang="en-US" sz="3200" b="1" dirty="0">
              <a:latin typeface="Ink Free" panose="03080402000500000000" pitchFamily="66" charset="0"/>
            </a:endParaRPr>
          </a:p>
        </p:txBody>
      </p:sp>
    </p:spTree>
    <p:extLst>
      <p:ext uri="{BB962C8B-B14F-4D97-AF65-F5344CB8AC3E}">
        <p14:creationId xmlns:p14="http://schemas.microsoft.com/office/powerpoint/2010/main" val="1216517265"/>
      </p:ext>
    </p:extLst>
  </p:cSld>
  <p:clrMapOvr>
    <a:masterClrMapping/>
  </p:clrMapOvr>
  <mc:AlternateContent xmlns:mc="http://schemas.openxmlformats.org/markup-compatibility/2006">
    <mc:Choice xmlns:p14="http://schemas.microsoft.com/office/powerpoint/2010/main" Requires="p14">
      <p:transition spd="slow" p14:dur="2000" advTm="25172"/>
    </mc:Choice>
    <mc:Fallback>
      <p:transition spd="slow" advTm="2517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30326" y="330545"/>
            <a:ext cx="5951502"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Jubilee Celebrations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55" y="1161114"/>
            <a:ext cx="5272367" cy="3775737"/>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21554" y="4898158"/>
            <a:ext cx="5272367" cy="1631216"/>
          </a:xfrm>
          <a:prstGeom prst="rect">
            <a:avLst/>
          </a:prstGeom>
          <a:noFill/>
        </p:spPr>
        <p:txBody>
          <a:bodyPr wrap="square" rtlCol="0">
            <a:spAutoFit/>
          </a:bodyPr>
          <a:lstStyle/>
          <a:p>
            <a:pPr algn="ctr"/>
            <a:r>
              <a:rPr lang="en-US" sz="3200" dirty="0" smtClean="0">
                <a:latin typeface="Footlight MT Light" panose="0204060206030A020304" pitchFamily="18" charset="0"/>
              </a:rPr>
              <a:t>Silver Jubilee</a:t>
            </a:r>
          </a:p>
          <a:p>
            <a:pPr algn="ctr"/>
            <a:r>
              <a:rPr lang="en-US" sz="3200" dirty="0" smtClean="0">
                <a:latin typeface="Footlight MT Light" panose="0204060206030A020304" pitchFamily="18" charset="0"/>
              </a:rPr>
              <a:t>25 Years   1975</a:t>
            </a:r>
          </a:p>
          <a:p>
            <a:pPr algn="ctr"/>
            <a:r>
              <a:rPr lang="en-US" dirty="0" smtClean="0">
                <a:latin typeface="Footlight MT Light" panose="0204060206030A020304" pitchFamily="18" charset="0"/>
              </a:rPr>
              <a:t>(PNG: Sister Mary Jean Francis, Sister Mary Marisa, Sister Mary Helen Rita)</a:t>
            </a:r>
            <a:endParaRPr lang="en-US" dirty="0">
              <a:latin typeface="Footlight MT Light" panose="0204060206030A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092" y="1631645"/>
            <a:ext cx="5411470" cy="3564890"/>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357643" y="5262143"/>
            <a:ext cx="5272367" cy="1077218"/>
          </a:xfrm>
          <a:prstGeom prst="rect">
            <a:avLst/>
          </a:prstGeom>
          <a:noFill/>
        </p:spPr>
        <p:txBody>
          <a:bodyPr wrap="square" rtlCol="0">
            <a:spAutoFit/>
          </a:bodyPr>
          <a:lstStyle/>
          <a:p>
            <a:pPr algn="ctr"/>
            <a:r>
              <a:rPr lang="en-US" sz="3200" dirty="0" smtClean="0">
                <a:latin typeface="Footlight MT Light" panose="0204060206030A020304" pitchFamily="18" charset="0"/>
              </a:rPr>
              <a:t>Golden Jubilee</a:t>
            </a:r>
          </a:p>
          <a:p>
            <a:pPr algn="ctr"/>
            <a:r>
              <a:rPr lang="en-US" sz="3200" dirty="0" smtClean="0">
                <a:latin typeface="Footlight MT Light" panose="0204060206030A020304" pitchFamily="18" charset="0"/>
              </a:rPr>
              <a:t>50 Years    2000</a:t>
            </a:r>
            <a:endParaRPr lang="en-US" sz="3200" dirty="0">
              <a:latin typeface="Footlight MT Light" panose="0204060206030A020304" pitchFamily="18"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4411" r="85904" b="45990"/>
          <a:stretch/>
        </p:blipFill>
        <p:spPr>
          <a:xfrm>
            <a:off x="882421" y="4394611"/>
            <a:ext cx="861711" cy="1295851"/>
          </a:xfrm>
          <a:prstGeom prst="ellipse">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7795" t="10756" r="20940" b="57894"/>
          <a:stretch/>
        </p:blipFill>
        <p:spPr>
          <a:xfrm>
            <a:off x="10701867" y="675800"/>
            <a:ext cx="777378" cy="1425193"/>
          </a:xfrm>
          <a:prstGeom prst="ellipse">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8699240"/>
      </p:ext>
    </p:extLst>
  </p:cSld>
  <p:clrMapOvr>
    <a:masterClrMapping/>
  </p:clrMapOvr>
  <mc:AlternateContent xmlns:mc="http://schemas.openxmlformats.org/markup-compatibility/2006">
    <mc:Choice xmlns:p14="http://schemas.microsoft.com/office/powerpoint/2010/main" Requires="p14">
      <p:transition spd="slow" p14:dur="2000" advTm="20741"/>
    </mc:Choice>
    <mc:Fallback>
      <p:transition spd="slow" advTm="2074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7607" y="4446535"/>
            <a:ext cx="5272367" cy="1077218"/>
          </a:xfrm>
          <a:prstGeom prst="rect">
            <a:avLst/>
          </a:prstGeom>
          <a:noFill/>
        </p:spPr>
        <p:txBody>
          <a:bodyPr wrap="square" rtlCol="0">
            <a:spAutoFit/>
          </a:bodyPr>
          <a:lstStyle/>
          <a:p>
            <a:pPr algn="ctr"/>
            <a:r>
              <a:rPr lang="en-US" sz="3200" dirty="0" smtClean="0">
                <a:latin typeface="Footlight MT Light" panose="0204060206030A020304" pitchFamily="18" charset="0"/>
              </a:rPr>
              <a:t>Diamond Jubilee</a:t>
            </a:r>
          </a:p>
          <a:p>
            <a:pPr algn="ctr"/>
            <a:r>
              <a:rPr lang="en-US" sz="3200" dirty="0" smtClean="0">
                <a:latin typeface="Footlight MT Light" panose="0204060206030A020304" pitchFamily="18" charset="0"/>
              </a:rPr>
              <a:t>60 Years   2010</a:t>
            </a:r>
          </a:p>
        </p:txBody>
      </p:sp>
      <p:sp>
        <p:nvSpPr>
          <p:cNvPr id="9" name="TextBox 8"/>
          <p:cNvSpPr txBox="1"/>
          <p:nvPr/>
        </p:nvSpPr>
        <p:spPr>
          <a:xfrm>
            <a:off x="6357643" y="5262143"/>
            <a:ext cx="5272367" cy="1077218"/>
          </a:xfrm>
          <a:prstGeom prst="rect">
            <a:avLst/>
          </a:prstGeom>
          <a:noFill/>
        </p:spPr>
        <p:txBody>
          <a:bodyPr wrap="square" rtlCol="0">
            <a:spAutoFit/>
          </a:bodyPr>
          <a:lstStyle/>
          <a:p>
            <a:pPr algn="ctr"/>
            <a:r>
              <a:rPr lang="en-US" sz="3200" dirty="0" smtClean="0">
                <a:latin typeface="Footlight MT Light" panose="0204060206030A020304" pitchFamily="18" charset="0"/>
              </a:rPr>
              <a:t>Iron Jubilee</a:t>
            </a:r>
          </a:p>
          <a:p>
            <a:pPr algn="ctr"/>
            <a:r>
              <a:rPr lang="en-US" sz="3200" dirty="0" smtClean="0">
                <a:latin typeface="Footlight MT Light" panose="0204060206030A020304" pitchFamily="18" charset="0"/>
              </a:rPr>
              <a:t>65 Years    2015</a:t>
            </a:r>
            <a:endParaRPr lang="en-US" sz="3200" dirty="0">
              <a:latin typeface="Footlight MT Light" panose="0204060206030A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54" y="1071681"/>
            <a:ext cx="5138420" cy="3162300"/>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600" y="1545681"/>
            <a:ext cx="5439410" cy="3507740"/>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2930326" y="330545"/>
            <a:ext cx="5951502"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Jubilee Celebrations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8571" r="35776" b="64010"/>
          <a:stretch/>
        </p:blipFill>
        <p:spPr>
          <a:xfrm>
            <a:off x="931332" y="3399181"/>
            <a:ext cx="973668" cy="1377722"/>
          </a:xfrm>
          <a:prstGeom prst="ellipse">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3788" r="59090" b="63688"/>
          <a:stretch/>
        </p:blipFill>
        <p:spPr>
          <a:xfrm>
            <a:off x="9592498" y="580557"/>
            <a:ext cx="1106152" cy="1512803"/>
          </a:xfrm>
          <a:prstGeom prst="ellipse">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0669697"/>
      </p:ext>
    </p:extLst>
  </p:cSld>
  <p:clrMapOvr>
    <a:masterClrMapping/>
  </p:clrMapOvr>
  <mc:AlternateContent xmlns:mc="http://schemas.openxmlformats.org/markup-compatibility/2006">
    <mc:Choice xmlns:p14="http://schemas.microsoft.com/office/powerpoint/2010/main" Requires="p14">
      <p:transition spd="slow" p14:dur="2000" advTm="16295"/>
    </mc:Choice>
    <mc:Fallback>
      <p:transition spd="slow" advTm="1629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44229" y="5276901"/>
            <a:ext cx="3198663" cy="1077218"/>
          </a:xfrm>
          <a:prstGeom prst="rect">
            <a:avLst/>
          </a:prstGeom>
          <a:noFill/>
        </p:spPr>
        <p:txBody>
          <a:bodyPr wrap="square" rtlCol="0">
            <a:spAutoFit/>
          </a:bodyPr>
          <a:lstStyle/>
          <a:p>
            <a:pPr algn="ctr"/>
            <a:r>
              <a:rPr lang="en-US" sz="3200" dirty="0" smtClean="0">
                <a:latin typeface="Footlight MT Light" panose="0204060206030A020304" pitchFamily="18" charset="0"/>
              </a:rPr>
              <a:t>Jubilee of Grace</a:t>
            </a:r>
            <a:endParaRPr lang="en-US" sz="3200" dirty="0" smtClean="0">
              <a:latin typeface="Footlight MT Light" panose="0204060206030A020304" pitchFamily="18" charset="0"/>
            </a:endParaRPr>
          </a:p>
          <a:p>
            <a:pPr algn="ctr"/>
            <a:r>
              <a:rPr lang="en-US" sz="3200" dirty="0" smtClean="0">
                <a:latin typeface="Footlight MT Light" panose="0204060206030A020304" pitchFamily="18" charset="0"/>
              </a:rPr>
              <a:t>70 </a:t>
            </a:r>
            <a:r>
              <a:rPr lang="en-US" sz="3200" dirty="0" smtClean="0">
                <a:latin typeface="Footlight MT Light" panose="0204060206030A020304" pitchFamily="18" charset="0"/>
              </a:rPr>
              <a:t>Years   </a:t>
            </a:r>
            <a:r>
              <a:rPr lang="en-US" sz="3200" dirty="0" smtClean="0">
                <a:latin typeface="Footlight MT Light" panose="0204060206030A020304" pitchFamily="18" charset="0"/>
              </a:rPr>
              <a:t>2020</a:t>
            </a:r>
            <a:endParaRPr lang="en-US" sz="3200" dirty="0" smtClean="0">
              <a:latin typeface="Footlight MT Light" panose="0204060206030A020304" pitchFamily="18" charset="0"/>
            </a:endParaRPr>
          </a:p>
        </p:txBody>
      </p:sp>
      <p:sp>
        <p:nvSpPr>
          <p:cNvPr id="10" name="Rectangle 9"/>
          <p:cNvSpPr/>
          <p:nvPr/>
        </p:nvSpPr>
        <p:spPr>
          <a:xfrm>
            <a:off x="2930326" y="330545"/>
            <a:ext cx="5951502"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Jubilee Celebrations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29" y="1250003"/>
            <a:ext cx="2979864" cy="3964891"/>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806224" y="1754329"/>
            <a:ext cx="7923280" cy="3785652"/>
          </a:xfrm>
          <a:prstGeom prst="rect">
            <a:avLst/>
          </a:prstGeom>
          <a:noFill/>
        </p:spPr>
        <p:txBody>
          <a:bodyPr wrap="square" rtlCol="0">
            <a:spAutoFit/>
          </a:bodyPr>
          <a:lstStyle/>
          <a:p>
            <a:pPr>
              <a:lnSpc>
                <a:spcPct val="150000"/>
              </a:lnSpc>
            </a:pPr>
            <a:r>
              <a:rPr lang="en-US" sz="3200" i="1" dirty="0" smtClean="0">
                <a:latin typeface="Footlight MT Light" panose="0204060206030A020304" pitchFamily="18" charset="0"/>
              </a:rPr>
              <a:t>Over the Years:</a:t>
            </a:r>
          </a:p>
          <a:p>
            <a:pPr>
              <a:lnSpc>
                <a:spcPct val="150000"/>
              </a:lnSpc>
              <a:tabLst>
                <a:tab pos="341313" algn="l"/>
              </a:tabLst>
            </a:pPr>
            <a:r>
              <a:rPr lang="en-US" sz="3200" dirty="0" smtClean="0">
                <a:latin typeface="Footlight MT Light" panose="0204060206030A020304" pitchFamily="18" charset="0"/>
              </a:rPr>
              <a:t>		Elementary Teacher				</a:t>
            </a:r>
          </a:p>
          <a:p>
            <a:pPr>
              <a:lnSpc>
                <a:spcPct val="150000"/>
              </a:lnSpc>
              <a:tabLst>
                <a:tab pos="341313" algn="l"/>
              </a:tabLst>
            </a:pPr>
            <a:r>
              <a:rPr lang="en-US" sz="3200" dirty="0">
                <a:latin typeface="Footlight MT Light" panose="0204060206030A020304" pitchFamily="18" charset="0"/>
              </a:rPr>
              <a:t>	</a:t>
            </a:r>
            <a:r>
              <a:rPr lang="en-US" sz="3200" dirty="0" smtClean="0">
                <a:latin typeface="Footlight MT Light" panose="0204060206030A020304" pitchFamily="18" charset="0"/>
              </a:rPr>
              <a:t>	High </a:t>
            </a:r>
            <a:r>
              <a:rPr lang="en-US" sz="3200" dirty="0">
                <a:latin typeface="Footlight MT Light" panose="0204060206030A020304" pitchFamily="18" charset="0"/>
              </a:rPr>
              <a:t>School</a:t>
            </a:r>
            <a:r>
              <a:rPr lang="en-US" sz="3200" dirty="0">
                <a:latin typeface="Footlight MT Light" panose="0204060206030A020304" pitchFamily="18" charset="0"/>
              </a:rPr>
              <a:t> </a:t>
            </a:r>
            <a:r>
              <a:rPr lang="en-US" sz="3200" dirty="0" smtClean="0">
                <a:latin typeface="Footlight MT Light" panose="0204060206030A020304" pitchFamily="18" charset="0"/>
              </a:rPr>
              <a:t>Teacher		</a:t>
            </a:r>
          </a:p>
          <a:p>
            <a:pPr>
              <a:lnSpc>
                <a:spcPct val="150000"/>
              </a:lnSpc>
              <a:tabLst>
                <a:tab pos="341313" algn="l"/>
              </a:tabLst>
            </a:pPr>
            <a:r>
              <a:rPr lang="en-US" sz="3200" dirty="0">
                <a:latin typeface="Footlight MT Light" panose="0204060206030A020304" pitchFamily="18" charset="0"/>
              </a:rPr>
              <a:t>	</a:t>
            </a:r>
            <a:r>
              <a:rPr lang="en-US" sz="3200" dirty="0" smtClean="0">
                <a:latin typeface="Footlight MT Light" panose="0204060206030A020304" pitchFamily="18" charset="0"/>
              </a:rPr>
              <a:t>	Missionary </a:t>
            </a:r>
            <a:r>
              <a:rPr lang="en-US" sz="3200" dirty="0">
                <a:latin typeface="Footlight MT Light" panose="0204060206030A020304" pitchFamily="18" charset="0"/>
              </a:rPr>
              <a:t>in Papua New </a:t>
            </a:r>
            <a:r>
              <a:rPr lang="en-US" sz="3200" dirty="0" smtClean="0">
                <a:latin typeface="Footlight MT Light" panose="0204060206030A020304" pitchFamily="18" charset="0"/>
              </a:rPr>
              <a:t>Guinea	</a:t>
            </a:r>
            <a:r>
              <a:rPr lang="en-US" sz="3200" dirty="0">
                <a:latin typeface="Footlight MT Light" panose="0204060206030A020304" pitchFamily="18" charset="0"/>
              </a:rPr>
              <a:t>	</a:t>
            </a:r>
            <a:r>
              <a:rPr lang="en-US" sz="3200" dirty="0" smtClean="0">
                <a:latin typeface="Footlight MT Light" panose="0204060206030A020304" pitchFamily="18" charset="0"/>
              </a:rPr>
              <a:t>	Ministry </a:t>
            </a:r>
            <a:r>
              <a:rPr lang="en-US" sz="3200" dirty="0">
                <a:latin typeface="Footlight MT Light" panose="0204060206030A020304" pitchFamily="18" charset="0"/>
              </a:rPr>
              <a:t>of Prayer and </a:t>
            </a:r>
            <a:r>
              <a:rPr lang="en-US" sz="3200" dirty="0" smtClean="0">
                <a:latin typeface="Footlight MT Light" panose="0204060206030A020304" pitchFamily="18" charset="0"/>
              </a:rPr>
              <a:t>Presence     </a:t>
            </a:r>
            <a:endParaRPr lang="en-US" sz="3200" dirty="0">
              <a:latin typeface="Footlight MT Light" panose="0204060206030A020304" pitchFamily="18" charset="0"/>
            </a:endParaRPr>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8664" y="951325"/>
            <a:ext cx="2438400" cy="1600200"/>
          </a:xfrm>
          <a:prstGeom prst="rect">
            <a:avLst/>
          </a:prstGeom>
        </p:spPr>
      </p:pic>
    </p:spTree>
    <p:extLst>
      <p:ext uri="{BB962C8B-B14F-4D97-AF65-F5344CB8AC3E}">
        <p14:creationId xmlns:p14="http://schemas.microsoft.com/office/powerpoint/2010/main" val="1207845721"/>
      </p:ext>
    </p:extLst>
  </p:cSld>
  <p:clrMapOvr>
    <a:masterClrMapping/>
  </p:clrMapOvr>
  <mc:AlternateContent xmlns:mc="http://schemas.openxmlformats.org/markup-compatibility/2006">
    <mc:Choice xmlns:p14="http://schemas.microsoft.com/office/powerpoint/2010/main" Requires="p14">
      <p:transition spd="slow" p14:dur="2000" advTm="20973"/>
    </mc:Choice>
    <mc:Fallback>
      <p:transition spd="slow" advTm="2097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118" y="2304883"/>
            <a:ext cx="4345940" cy="300482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7678" y="931377"/>
            <a:ext cx="2345690" cy="245872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0079" y="3654865"/>
            <a:ext cx="2427792" cy="2471227"/>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98" y="749894"/>
            <a:ext cx="4308928" cy="3969366"/>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9" name="TextBox 8"/>
          <p:cNvSpPr txBox="1"/>
          <p:nvPr/>
        </p:nvSpPr>
        <p:spPr>
          <a:xfrm>
            <a:off x="22705" y="4837900"/>
            <a:ext cx="4677749" cy="584775"/>
          </a:xfrm>
          <a:prstGeom prst="rect">
            <a:avLst/>
          </a:prstGeom>
          <a:noFill/>
        </p:spPr>
        <p:txBody>
          <a:bodyPr wrap="square" rtlCol="0">
            <a:spAutoFit/>
          </a:bodyPr>
          <a:lstStyle/>
          <a:p>
            <a:pPr algn="ctr"/>
            <a:r>
              <a:rPr lang="en-US" sz="3200" b="1" dirty="0" smtClean="0">
                <a:latin typeface="Ink Free" panose="03080402000500000000" pitchFamily="66" charset="0"/>
              </a:rPr>
              <a:t>On a Jubilee Trip</a:t>
            </a:r>
            <a:endParaRPr lang="en-US" sz="3200" b="1" dirty="0">
              <a:latin typeface="Ink Free" panose="03080402000500000000" pitchFamily="66" charset="0"/>
            </a:endParaRPr>
          </a:p>
        </p:txBody>
      </p:sp>
      <p:sp>
        <p:nvSpPr>
          <p:cNvPr id="10" name="TextBox 9"/>
          <p:cNvSpPr txBox="1"/>
          <p:nvPr/>
        </p:nvSpPr>
        <p:spPr>
          <a:xfrm>
            <a:off x="6410523" y="638951"/>
            <a:ext cx="4677749" cy="584775"/>
          </a:xfrm>
          <a:prstGeom prst="rect">
            <a:avLst/>
          </a:prstGeom>
          <a:noFill/>
        </p:spPr>
        <p:txBody>
          <a:bodyPr wrap="square" rtlCol="0">
            <a:spAutoFit/>
          </a:bodyPr>
          <a:lstStyle/>
          <a:p>
            <a:pPr algn="ctr"/>
            <a:r>
              <a:rPr lang="en-US" sz="3200" b="1" dirty="0" smtClean="0">
                <a:latin typeface="Ink Free" panose="03080402000500000000" pitchFamily="66" charset="0"/>
              </a:rPr>
              <a:t>In Virginia</a:t>
            </a:r>
            <a:endParaRPr lang="en-US" sz="3200" b="1" dirty="0">
              <a:latin typeface="Ink Free" panose="03080402000500000000" pitchFamily="66" charset="0"/>
            </a:endParaRPr>
          </a:p>
        </p:txBody>
      </p:sp>
      <p:sp>
        <p:nvSpPr>
          <p:cNvPr id="11" name="TextBox 10"/>
          <p:cNvSpPr txBox="1"/>
          <p:nvPr/>
        </p:nvSpPr>
        <p:spPr>
          <a:xfrm>
            <a:off x="7110059" y="1630656"/>
            <a:ext cx="4677749" cy="584775"/>
          </a:xfrm>
          <a:prstGeom prst="rect">
            <a:avLst/>
          </a:prstGeom>
          <a:noFill/>
        </p:spPr>
        <p:txBody>
          <a:bodyPr wrap="square" rtlCol="0">
            <a:spAutoFit/>
          </a:bodyPr>
          <a:lstStyle/>
          <a:p>
            <a:pPr algn="ctr"/>
            <a:r>
              <a:rPr lang="en-US" sz="3200" b="1" dirty="0" smtClean="0">
                <a:latin typeface="Ink Free" panose="03080402000500000000" pitchFamily="66" charset="0"/>
              </a:rPr>
              <a:t>In Wheaton</a:t>
            </a:r>
            <a:endParaRPr lang="en-US" sz="3200" b="1" dirty="0">
              <a:latin typeface="Ink Free" panose="03080402000500000000" pitchFamily="66" charset="0"/>
            </a:endParaRPr>
          </a:p>
        </p:txBody>
      </p:sp>
      <p:sp>
        <p:nvSpPr>
          <p:cNvPr id="12" name="TextBox 11"/>
          <p:cNvSpPr txBox="1"/>
          <p:nvPr/>
        </p:nvSpPr>
        <p:spPr>
          <a:xfrm>
            <a:off x="6121680" y="5528499"/>
            <a:ext cx="4677749" cy="584775"/>
          </a:xfrm>
          <a:prstGeom prst="rect">
            <a:avLst/>
          </a:prstGeom>
          <a:noFill/>
        </p:spPr>
        <p:txBody>
          <a:bodyPr wrap="square" rtlCol="0">
            <a:spAutoFit/>
          </a:bodyPr>
          <a:lstStyle/>
          <a:p>
            <a:pPr algn="ctr"/>
            <a:r>
              <a:rPr lang="en-US" sz="3200" b="1" dirty="0" smtClean="0">
                <a:latin typeface="Ink Free" panose="03080402000500000000" pitchFamily="66" charset="0"/>
              </a:rPr>
              <a:t>At Halloween</a:t>
            </a:r>
            <a:endParaRPr lang="en-US" sz="3200" b="1" dirty="0">
              <a:latin typeface="Ink Free" panose="03080402000500000000" pitchFamily="66" charset="0"/>
            </a:endParaRPr>
          </a:p>
        </p:txBody>
      </p:sp>
    </p:spTree>
    <p:extLst>
      <p:ext uri="{BB962C8B-B14F-4D97-AF65-F5344CB8AC3E}">
        <p14:creationId xmlns:p14="http://schemas.microsoft.com/office/powerpoint/2010/main" val="560428655"/>
      </p:ext>
    </p:extLst>
  </p:cSld>
  <p:clrMapOvr>
    <a:masterClrMapping/>
  </p:clrMapOvr>
  <mc:AlternateContent xmlns:mc="http://schemas.openxmlformats.org/markup-compatibility/2006">
    <mc:Choice xmlns:p14="http://schemas.microsoft.com/office/powerpoint/2010/main" Requires="p14">
      <p:transition spd="slow" p14:dur="2000" advTm="21277"/>
    </mc:Choice>
    <mc:Fallback>
      <p:transition spd="slow" advTm="21277"/>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459" y="845280"/>
            <a:ext cx="3297686" cy="3028637"/>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641" y="3786514"/>
            <a:ext cx="3492386" cy="2337878"/>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11255" y="531118"/>
            <a:ext cx="3985239" cy="2988929"/>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9" name="TextBox 8"/>
          <p:cNvSpPr txBox="1"/>
          <p:nvPr/>
        </p:nvSpPr>
        <p:spPr>
          <a:xfrm>
            <a:off x="8712232" y="1017737"/>
            <a:ext cx="2423412" cy="2062103"/>
          </a:xfrm>
          <a:prstGeom prst="rect">
            <a:avLst/>
          </a:prstGeom>
          <a:noFill/>
        </p:spPr>
        <p:txBody>
          <a:bodyPr wrap="square" rtlCol="0">
            <a:spAutoFit/>
          </a:bodyPr>
          <a:lstStyle/>
          <a:p>
            <a:pPr algn="ctr"/>
            <a:r>
              <a:rPr lang="en-US" sz="3200" b="1" dirty="0" smtClean="0">
                <a:latin typeface="Ink Free" panose="03080402000500000000" pitchFamily="66" charset="0"/>
              </a:rPr>
              <a:t>Community Gatherings and Celebrations</a:t>
            </a:r>
            <a:endParaRPr lang="en-US" sz="3200" b="1" dirty="0">
              <a:latin typeface="Ink Free" panose="03080402000500000000" pitchFamily="66" charset="0"/>
            </a:endParaRPr>
          </a:p>
        </p:txBody>
      </p:sp>
      <p:sp>
        <p:nvSpPr>
          <p:cNvPr id="10" name="TextBox 9"/>
          <p:cNvSpPr txBox="1"/>
          <p:nvPr/>
        </p:nvSpPr>
        <p:spPr>
          <a:xfrm>
            <a:off x="5487570" y="3977678"/>
            <a:ext cx="5567938" cy="2062103"/>
          </a:xfrm>
          <a:prstGeom prst="rect">
            <a:avLst/>
          </a:prstGeom>
          <a:noFill/>
        </p:spPr>
        <p:txBody>
          <a:bodyPr wrap="square" rtlCol="0">
            <a:spAutoFit/>
          </a:bodyPr>
          <a:lstStyle/>
          <a:p>
            <a:pPr algn="ctr"/>
            <a:r>
              <a:rPr lang="en-US" sz="3200" b="1" dirty="0" smtClean="0">
                <a:latin typeface="Ink Free" panose="03080402000500000000" pitchFamily="66" charset="0"/>
              </a:rPr>
              <a:t>Cheered her Favorite Teams</a:t>
            </a:r>
          </a:p>
          <a:p>
            <a:pPr algn="ctr"/>
            <a:r>
              <a:rPr lang="en-US" sz="3200" b="1" dirty="0" smtClean="0">
                <a:latin typeface="Ink Free" panose="03080402000500000000" pitchFamily="66" charset="0"/>
              </a:rPr>
              <a:t>Villanova and Gonzaga</a:t>
            </a:r>
          </a:p>
          <a:p>
            <a:pPr algn="ctr"/>
            <a:r>
              <a:rPr lang="en-US" sz="3200" b="1" dirty="0" smtClean="0">
                <a:latin typeface="Ink Free" panose="03080402000500000000" pitchFamily="66" charset="0"/>
              </a:rPr>
              <a:t>Everything Chicago</a:t>
            </a:r>
          </a:p>
          <a:p>
            <a:pPr algn="ctr"/>
            <a:r>
              <a:rPr lang="en-US" sz="3200" b="1" dirty="0" smtClean="0">
                <a:latin typeface="Ink Free" panose="03080402000500000000" pitchFamily="66" charset="0"/>
              </a:rPr>
              <a:t>Followed March Madness</a:t>
            </a:r>
            <a:endParaRPr lang="en-US" sz="3200" b="1" dirty="0">
              <a:latin typeface="Ink Free" panose="03080402000500000000" pitchFamily="66" charset="0"/>
            </a:endParaRPr>
          </a:p>
        </p:txBody>
      </p:sp>
    </p:spTree>
    <p:extLst>
      <p:ext uri="{BB962C8B-B14F-4D97-AF65-F5344CB8AC3E}">
        <p14:creationId xmlns:p14="http://schemas.microsoft.com/office/powerpoint/2010/main" val="2636255554"/>
      </p:ext>
    </p:extLst>
  </p:cSld>
  <p:clrMapOvr>
    <a:masterClrMapping/>
  </p:clrMapOvr>
  <mc:AlternateContent xmlns:mc="http://schemas.openxmlformats.org/markup-compatibility/2006">
    <mc:Choice xmlns:p14="http://schemas.microsoft.com/office/powerpoint/2010/main" Requires="p14">
      <p:transition spd="slow" p14:dur="2000" advTm="15413"/>
    </mc:Choice>
    <mc:Fallback>
      <p:transition spd="slow" advTm="1541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65" y="669328"/>
            <a:ext cx="3711408" cy="2783556"/>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844522" y="1563965"/>
            <a:ext cx="4893909" cy="3670432"/>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1945"/>
          <a:stretch/>
        </p:blipFill>
        <p:spPr>
          <a:xfrm>
            <a:off x="8275780" y="2664205"/>
            <a:ext cx="3236702" cy="2756849"/>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1431952" y="3846956"/>
            <a:ext cx="2206008" cy="1569660"/>
          </a:xfrm>
          <a:prstGeom prst="rect">
            <a:avLst/>
          </a:prstGeom>
          <a:noFill/>
        </p:spPr>
        <p:txBody>
          <a:bodyPr wrap="square" rtlCol="0">
            <a:spAutoFit/>
          </a:bodyPr>
          <a:lstStyle/>
          <a:p>
            <a:pPr algn="ctr"/>
            <a:r>
              <a:rPr lang="en-US" sz="3200" b="1" dirty="0" smtClean="0">
                <a:latin typeface="Ink Free" panose="03080402000500000000" pitchFamily="66" charset="0"/>
              </a:rPr>
              <a:t>Community Days With her Sisters</a:t>
            </a:r>
            <a:endParaRPr lang="en-US" sz="3200" b="1" dirty="0">
              <a:latin typeface="Ink Free" panose="03080402000500000000" pitchFamily="66" charset="0"/>
            </a:endParaRPr>
          </a:p>
        </p:txBody>
      </p:sp>
      <p:sp>
        <p:nvSpPr>
          <p:cNvPr id="8" name="TextBox 7"/>
          <p:cNvSpPr txBox="1"/>
          <p:nvPr/>
        </p:nvSpPr>
        <p:spPr>
          <a:xfrm>
            <a:off x="8575490" y="885823"/>
            <a:ext cx="2637282" cy="1569660"/>
          </a:xfrm>
          <a:prstGeom prst="rect">
            <a:avLst/>
          </a:prstGeom>
          <a:noFill/>
        </p:spPr>
        <p:txBody>
          <a:bodyPr wrap="square" rtlCol="0">
            <a:spAutoFit/>
          </a:bodyPr>
          <a:lstStyle/>
          <a:p>
            <a:pPr algn="ctr"/>
            <a:r>
              <a:rPr lang="en-US" sz="3200" b="1" dirty="0" smtClean="0">
                <a:latin typeface="Ink Free" panose="03080402000500000000" pitchFamily="66" charset="0"/>
              </a:rPr>
              <a:t>At Notre Dame Academy</a:t>
            </a:r>
            <a:endParaRPr lang="en-US" sz="3200" b="1" dirty="0">
              <a:latin typeface="Ink Free" panose="03080402000500000000" pitchFamily="66" charset="0"/>
            </a:endParaRPr>
          </a:p>
        </p:txBody>
      </p:sp>
    </p:spTree>
    <p:extLst>
      <p:ext uri="{BB962C8B-B14F-4D97-AF65-F5344CB8AC3E}">
        <p14:creationId xmlns:p14="http://schemas.microsoft.com/office/powerpoint/2010/main" val="3688786349"/>
      </p:ext>
    </p:extLst>
  </p:cSld>
  <p:clrMapOvr>
    <a:masterClrMapping/>
  </p:clrMapOvr>
  <mc:AlternateContent xmlns:mc="http://schemas.openxmlformats.org/markup-compatibility/2006">
    <mc:Choice xmlns:p14="http://schemas.microsoft.com/office/powerpoint/2010/main" Requires="p14">
      <p:transition spd="slow" p14:dur="2000" advTm="14670"/>
    </mc:Choice>
    <mc:Fallback>
      <p:transition spd="slow" advTm="1467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494" y="1221285"/>
            <a:ext cx="3093720" cy="2256790"/>
          </a:xfrm>
          <a:prstGeom prst="rect">
            <a:avLst/>
          </a:prstGeom>
          <a:ln w="38100">
            <a:solidFill>
              <a:schemeClr val="bg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74" y="613255"/>
            <a:ext cx="3867194" cy="3427780"/>
          </a:xfrm>
          <a:prstGeom prst="rect">
            <a:avLst/>
          </a:prstGeom>
          <a:ln w="38100">
            <a:solidFill>
              <a:schemeClr val="bg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1737" y="751830"/>
            <a:ext cx="3031547" cy="4630348"/>
          </a:xfrm>
          <a:prstGeom prst="rect">
            <a:avLst/>
          </a:prstGeom>
          <a:ln w="38100">
            <a:solidFill>
              <a:schemeClr val="bg1"/>
            </a:solidFill>
          </a:ln>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1354" y="3098496"/>
            <a:ext cx="2402840" cy="1767840"/>
          </a:xfrm>
          <a:prstGeom prst="rect">
            <a:avLst/>
          </a:prstGeom>
          <a:ln w="38100">
            <a:solidFill>
              <a:schemeClr val="bg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6398" y="3257983"/>
            <a:ext cx="2978150" cy="2846070"/>
          </a:xfrm>
          <a:prstGeom prst="rect">
            <a:avLst/>
          </a:prstGeom>
          <a:ln w="38100">
            <a:solidFill>
              <a:schemeClr val="bg1"/>
            </a:solidFill>
          </a:ln>
        </p:spPr>
      </p:pic>
      <p:sp>
        <p:nvSpPr>
          <p:cNvPr id="11" name="TextBox 10"/>
          <p:cNvSpPr txBox="1"/>
          <p:nvPr/>
        </p:nvSpPr>
        <p:spPr>
          <a:xfrm>
            <a:off x="-492947" y="4146311"/>
            <a:ext cx="4677749" cy="2062103"/>
          </a:xfrm>
          <a:prstGeom prst="rect">
            <a:avLst/>
          </a:prstGeom>
          <a:noFill/>
        </p:spPr>
        <p:txBody>
          <a:bodyPr wrap="square" rtlCol="0">
            <a:spAutoFit/>
          </a:bodyPr>
          <a:lstStyle/>
          <a:p>
            <a:pPr algn="ctr"/>
            <a:r>
              <a:rPr lang="en-US" sz="3200" b="1" dirty="0" smtClean="0">
                <a:latin typeface="Ink Free" panose="03080402000500000000" pitchFamily="66" charset="0"/>
              </a:rPr>
              <a:t>Gatherings and Celebrations </a:t>
            </a:r>
          </a:p>
          <a:p>
            <a:pPr algn="ctr"/>
            <a:r>
              <a:rPr lang="en-US" sz="3200" b="1" dirty="0" smtClean="0">
                <a:latin typeface="Ink Free" panose="03080402000500000000" pitchFamily="66" charset="0"/>
              </a:rPr>
              <a:t>With Friends </a:t>
            </a:r>
            <a:br>
              <a:rPr lang="en-US" sz="3200" b="1" dirty="0" smtClean="0">
                <a:latin typeface="Ink Free" panose="03080402000500000000" pitchFamily="66" charset="0"/>
              </a:rPr>
            </a:br>
            <a:r>
              <a:rPr lang="en-US" sz="3200" b="1" dirty="0" smtClean="0">
                <a:latin typeface="Ink Free" panose="03080402000500000000" pitchFamily="66" charset="0"/>
              </a:rPr>
              <a:t>and Family</a:t>
            </a:r>
            <a:endParaRPr lang="en-US" sz="3200" b="1" dirty="0">
              <a:latin typeface="Ink Free" panose="03080402000500000000" pitchFamily="66" charset="0"/>
            </a:endParaRPr>
          </a:p>
        </p:txBody>
      </p:sp>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2278" t="24910" r="14253" b="11504"/>
          <a:stretch/>
        </p:blipFill>
        <p:spPr>
          <a:xfrm rot="16200000">
            <a:off x="7066766" y="4819533"/>
            <a:ext cx="1652016" cy="1236203"/>
          </a:xfrm>
          <a:prstGeom prst="rect">
            <a:avLst/>
          </a:prstGeom>
          <a:ln w="38100">
            <a:solidFill>
              <a:schemeClr val="bg1"/>
            </a:solidFill>
          </a:ln>
        </p:spPr>
      </p:pic>
    </p:spTree>
    <p:extLst>
      <p:ext uri="{BB962C8B-B14F-4D97-AF65-F5344CB8AC3E}">
        <p14:creationId xmlns:p14="http://schemas.microsoft.com/office/powerpoint/2010/main" val="2403487495"/>
      </p:ext>
    </p:extLst>
  </p:cSld>
  <p:clrMapOvr>
    <a:masterClrMapping/>
  </p:clrMapOvr>
  <mc:AlternateContent xmlns:mc="http://schemas.openxmlformats.org/markup-compatibility/2006">
    <mc:Choice xmlns:p14="http://schemas.microsoft.com/office/powerpoint/2010/main" Requires="p14">
      <p:transition spd="slow" p14:dur="2000" advTm="19414"/>
    </mc:Choice>
    <mc:Fallback>
      <p:transition spd="slow" advTm="1941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38" y="635057"/>
            <a:ext cx="4266578" cy="1973020"/>
          </a:xfrm>
          <a:prstGeom prst="rect">
            <a:avLst/>
          </a:prstGeom>
          <a:ln w="38100">
            <a:solidFill>
              <a:schemeClr val="bg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1200" y="527228"/>
            <a:ext cx="5868544" cy="2997529"/>
          </a:xfrm>
          <a:prstGeom prst="rect">
            <a:avLst/>
          </a:prstGeom>
          <a:ln w="38100">
            <a:solidFill>
              <a:schemeClr val="bg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102" y="3399181"/>
            <a:ext cx="5117501" cy="2880317"/>
          </a:xfrm>
          <a:prstGeom prst="rect">
            <a:avLst/>
          </a:prstGeom>
          <a:ln w="38100">
            <a:solidFill>
              <a:schemeClr val="bg1"/>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123" t="4947"/>
          <a:stretch/>
        </p:blipFill>
        <p:spPr>
          <a:xfrm>
            <a:off x="722111" y="2719439"/>
            <a:ext cx="5525026" cy="3560059"/>
          </a:xfrm>
          <a:prstGeom prst="rect">
            <a:avLst/>
          </a:prstGeom>
          <a:ln w="38100">
            <a:solidFill>
              <a:schemeClr val="bg1"/>
            </a:solidFill>
          </a:ln>
        </p:spPr>
      </p:pic>
    </p:spTree>
    <p:extLst>
      <p:ext uri="{BB962C8B-B14F-4D97-AF65-F5344CB8AC3E}">
        <p14:creationId xmlns:p14="http://schemas.microsoft.com/office/powerpoint/2010/main" val="2076937891"/>
      </p:ext>
    </p:extLst>
  </p:cSld>
  <p:clrMapOvr>
    <a:masterClrMapping/>
  </p:clrMapOvr>
  <mc:AlternateContent xmlns:mc="http://schemas.openxmlformats.org/markup-compatibility/2006">
    <mc:Choice xmlns:p14="http://schemas.microsoft.com/office/powerpoint/2010/main" Requires="p14">
      <p:transition spd="slow" p14:dur="2000" advTm="35210"/>
    </mc:Choice>
    <mc:Fallback>
      <p:transition spd="slow" advTm="3521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0054386" y="4067104"/>
            <a:ext cx="1610082" cy="1303901"/>
            <a:chOff x="8656266" y="4067032"/>
            <a:chExt cx="2876104" cy="207660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194" t="10333" r="9693" b="13390"/>
            <a:stretch/>
          </p:blipFill>
          <p:spPr>
            <a:xfrm>
              <a:off x="8656266" y="4067032"/>
              <a:ext cx="2876104" cy="2076609"/>
            </a:xfrm>
            <a:prstGeom prst="roundRect">
              <a:avLst/>
            </a:prstGeom>
          </p:spPr>
        </p:pic>
        <p:sp>
          <p:nvSpPr>
            <p:cNvPr id="8" name="Rounded Rectangle 7"/>
            <p:cNvSpPr/>
            <p:nvPr/>
          </p:nvSpPr>
          <p:spPr>
            <a:xfrm>
              <a:off x="8775510" y="4162567"/>
              <a:ext cx="2647666" cy="1897039"/>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460310" y="1337078"/>
            <a:ext cx="9007522" cy="2062103"/>
          </a:xfrm>
          <a:prstGeom prst="rect">
            <a:avLst/>
          </a:prstGeom>
          <a:noFill/>
        </p:spPr>
        <p:txBody>
          <a:bodyPr wrap="square" rtlCol="0">
            <a:spAutoFit/>
          </a:bodyPr>
          <a:lstStyle/>
          <a:p>
            <a:pPr algn="ctr"/>
            <a:r>
              <a:rPr lang="en-US" sz="3200" dirty="0" smtClean="0">
                <a:latin typeface="Footlight MT Light" panose="0204060206030A020304" pitchFamily="18" charset="0"/>
              </a:rPr>
              <a:t>Sister Mary Danielle (Luella Mary Jean Coressel) was born in Defiance, Ohio, on June 1, 1928. She was the second child and first girl born to Daniel Joseph and Berna Elenor (Boff) Coressel.</a:t>
            </a:r>
            <a:endParaRPr lang="en-US" sz="3200" dirty="0">
              <a:latin typeface="Footlight MT Light" panose="0204060206030A020304" pitchFamily="18" charset="0"/>
            </a:endParaRPr>
          </a:p>
        </p:txBody>
      </p:sp>
      <p:sp>
        <p:nvSpPr>
          <p:cNvPr id="13" name="TextBox 12"/>
          <p:cNvSpPr txBox="1"/>
          <p:nvPr/>
        </p:nvSpPr>
        <p:spPr>
          <a:xfrm>
            <a:off x="1905661" y="3623958"/>
            <a:ext cx="6869849" cy="1077218"/>
          </a:xfrm>
          <a:prstGeom prst="rect">
            <a:avLst/>
          </a:prstGeom>
          <a:noFill/>
        </p:spPr>
        <p:txBody>
          <a:bodyPr wrap="square" rtlCol="0">
            <a:spAutoFit/>
          </a:bodyPr>
          <a:lstStyle/>
          <a:p>
            <a:pPr algn="ctr"/>
            <a:r>
              <a:rPr lang="en-US" sz="3200" dirty="0" smtClean="0">
                <a:latin typeface="Footlight MT Light" panose="0204060206030A020304" pitchFamily="18" charset="0"/>
              </a:rPr>
              <a:t>The family was</a:t>
            </a:r>
            <a:r>
              <a:rPr lang="en-US" sz="3200" dirty="0">
                <a:latin typeface="Footlight MT Light" panose="0204060206030A020304" pitchFamily="18" charset="0"/>
              </a:rPr>
              <a:t> eventually</a:t>
            </a:r>
            <a:r>
              <a:rPr lang="en-US" sz="3200" dirty="0" smtClean="0">
                <a:latin typeface="Footlight MT Light" panose="0204060206030A020304" pitchFamily="18" charset="0"/>
              </a:rPr>
              <a:t> blessed with two more boys and five more girls!</a:t>
            </a:r>
            <a:endParaRPr lang="en-US" sz="3200" dirty="0">
              <a:latin typeface="Footlight MT Light" panose="0204060206030A020304" pitchFamily="18" charset="0"/>
            </a:endParaRPr>
          </a:p>
        </p:txBody>
      </p:sp>
      <p:pic>
        <p:nvPicPr>
          <p:cNvPr id="14" name="Picture 13"/>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48851"/>
          <a:stretch/>
        </p:blipFill>
        <p:spPr>
          <a:xfrm>
            <a:off x="10807120" y="1600095"/>
            <a:ext cx="618697" cy="900897"/>
          </a:xfrm>
          <a:prstGeom prst="rect">
            <a:avLst/>
          </a:prstGeom>
        </p:spPr>
      </p:pic>
      <p:pic>
        <p:nvPicPr>
          <p:cNvPr id="15" name="Picture 14"/>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58010"/>
          <a:stretch/>
        </p:blipFill>
        <p:spPr>
          <a:xfrm>
            <a:off x="765627" y="1600095"/>
            <a:ext cx="620140" cy="1099959"/>
          </a:xfrm>
          <a:prstGeom prst="rect">
            <a:avLst/>
          </a:prstGeom>
        </p:spPr>
      </p:pic>
      <p:pic>
        <p:nvPicPr>
          <p:cNvPr id="16" name="Picture 15"/>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58010"/>
          <a:stretch/>
        </p:blipFill>
        <p:spPr>
          <a:xfrm>
            <a:off x="1828307" y="4067104"/>
            <a:ext cx="620140" cy="1099959"/>
          </a:xfrm>
          <a:prstGeom prst="rect">
            <a:avLst/>
          </a:prstGeom>
        </p:spPr>
      </p:pic>
      <p:pic>
        <p:nvPicPr>
          <p:cNvPr id="17" name="Picture 16"/>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58010"/>
          <a:stretch/>
        </p:blipFill>
        <p:spPr>
          <a:xfrm flipH="1">
            <a:off x="2944846" y="4701176"/>
            <a:ext cx="620140" cy="1099959"/>
          </a:xfrm>
          <a:prstGeom prst="rect">
            <a:avLst/>
          </a:prstGeom>
        </p:spPr>
      </p:pic>
      <p:pic>
        <p:nvPicPr>
          <p:cNvPr id="18" name="Picture 17"/>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48851"/>
          <a:stretch/>
        </p:blipFill>
        <p:spPr>
          <a:xfrm>
            <a:off x="5906876" y="5017847"/>
            <a:ext cx="618697" cy="900897"/>
          </a:xfrm>
          <a:prstGeom prst="rect">
            <a:avLst/>
          </a:prstGeom>
        </p:spPr>
      </p:pic>
      <p:pic>
        <p:nvPicPr>
          <p:cNvPr id="19" name="Picture 18"/>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48851"/>
          <a:stretch/>
        </p:blipFill>
        <p:spPr>
          <a:xfrm>
            <a:off x="6850621" y="4617083"/>
            <a:ext cx="618697" cy="900897"/>
          </a:xfrm>
          <a:prstGeom prst="rect">
            <a:avLst/>
          </a:prstGeom>
        </p:spPr>
      </p:pic>
      <p:pic>
        <p:nvPicPr>
          <p:cNvPr id="20" name="Picture 19"/>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48851"/>
          <a:stretch/>
        </p:blipFill>
        <p:spPr>
          <a:xfrm>
            <a:off x="7922752" y="4785749"/>
            <a:ext cx="618697" cy="900897"/>
          </a:xfrm>
          <a:prstGeom prst="rect">
            <a:avLst/>
          </a:prstGeom>
        </p:spPr>
      </p:pic>
      <p:pic>
        <p:nvPicPr>
          <p:cNvPr id="21" name="Picture 2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48851"/>
          <a:stretch/>
        </p:blipFill>
        <p:spPr>
          <a:xfrm>
            <a:off x="8700000" y="4025056"/>
            <a:ext cx="618697" cy="900897"/>
          </a:xfrm>
          <a:prstGeom prst="rect">
            <a:avLst/>
          </a:prstGeom>
        </p:spPr>
      </p:pic>
      <p:pic>
        <p:nvPicPr>
          <p:cNvPr id="22" name="Picture 21"/>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48851"/>
          <a:stretch/>
        </p:blipFill>
        <p:spPr>
          <a:xfrm>
            <a:off x="4843862" y="4800706"/>
            <a:ext cx="618697" cy="900897"/>
          </a:xfrm>
          <a:prstGeom prst="rect">
            <a:avLst/>
          </a:prstGeom>
        </p:spPr>
      </p:pic>
      <p:sp>
        <p:nvSpPr>
          <p:cNvPr id="23" name="TextBox 22"/>
          <p:cNvSpPr txBox="1"/>
          <p:nvPr/>
        </p:nvSpPr>
        <p:spPr>
          <a:xfrm>
            <a:off x="476782" y="2672545"/>
            <a:ext cx="1086136" cy="461665"/>
          </a:xfrm>
          <a:prstGeom prst="rect">
            <a:avLst/>
          </a:prstGeom>
          <a:noFill/>
        </p:spPr>
        <p:txBody>
          <a:bodyPr wrap="square" rtlCol="0">
            <a:spAutoFit/>
          </a:bodyPr>
          <a:lstStyle/>
          <a:p>
            <a:pPr algn="ctr"/>
            <a:r>
              <a:rPr lang="en-US" sz="2400" i="1" dirty="0" smtClean="0"/>
              <a:t>James </a:t>
            </a:r>
            <a:endParaRPr lang="en-US" sz="2400" i="1" dirty="0"/>
          </a:p>
        </p:txBody>
      </p:sp>
      <p:sp>
        <p:nvSpPr>
          <p:cNvPr id="24" name="TextBox 23"/>
          <p:cNvSpPr txBox="1"/>
          <p:nvPr/>
        </p:nvSpPr>
        <p:spPr>
          <a:xfrm>
            <a:off x="10559641" y="2500992"/>
            <a:ext cx="1086136" cy="830997"/>
          </a:xfrm>
          <a:prstGeom prst="rect">
            <a:avLst/>
          </a:prstGeom>
          <a:noFill/>
        </p:spPr>
        <p:txBody>
          <a:bodyPr wrap="square" rtlCol="0">
            <a:spAutoFit/>
          </a:bodyPr>
          <a:lstStyle/>
          <a:p>
            <a:pPr algn="ctr"/>
            <a:r>
              <a:rPr lang="en-US" sz="2400" i="1" dirty="0" smtClean="0"/>
              <a:t>Mary Jean</a:t>
            </a:r>
            <a:endParaRPr lang="en-US" sz="2400" i="1" dirty="0"/>
          </a:p>
        </p:txBody>
      </p:sp>
      <p:sp>
        <p:nvSpPr>
          <p:cNvPr id="25" name="TextBox 24"/>
          <p:cNvSpPr txBox="1"/>
          <p:nvPr/>
        </p:nvSpPr>
        <p:spPr>
          <a:xfrm>
            <a:off x="1460310" y="5130519"/>
            <a:ext cx="1221135" cy="461665"/>
          </a:xfrm>
          <a:prstGeom prst="rect">
            <a:avLst/>
          </a:prstGeom>
          <a:noFill/>
        </p:spPr>
        <p:txBody>
          <a:bodyPr wrap="square" rtlCol="0">
            <a:spAutoFit/>
          </a:bodyPr>
          <a:lstStyle/>
          <a:p>
            <a:pPr algn="ctr"/>
            <a:r>
              <a:rPr lang="en-US" sz="2400" i="1" dirty="0" smtClean="0"/>
              <a:t>Richard</a:t>
            </a:r>
            <a:endParaRPr lang="en-US" sz="2400" i="1" dirty="0"/>
          </a:p>
        </p:txBody>
      </p:sp>
      <p:sp>
        <p:nvSpPr>
          <p:cNvPr id="27" name="TextBox 26"/>
          <p:cNvSpPr txBox="1"/>
          <p:nvPr/>
        </p:nvSpPr>
        <p:spPr>
          <a:xfrm>
            <a:off x="2613205" y="5720218"/>
            <a:ext cx="1221135" cy="461665"/>
          </a:xfrm>
          <a:prstGeom prst="rect">
            <a:avLst/>
          </a:prstGeom>
          <a:noFill/>
        </p:spPr>
        <p:txBody>
          <a:bodyPr wrap="square" rtlCol="0">
            <a:spAutoFit/>
          </a:bodyPr>
          <a:lstStyle/>
          <a:p>
            <a:pPr algn="ctr"/>
            <a:r>
              <a:rPr lang="en-US" sz="2400" i="1" dirty="0" smtClean="0"/>
              <a:t>David</a:t>
            </a:r>
            <a:endParaRPr lang="en-US" sz="2400" i="1" dirty="0"/>
          </a:p>
        </p:txBody>
      </p:sp>
      <p:sp>
        <p:nvSpPr>
          <p:cNvPr id="28" name="TextBox 27"/>
          <p:cNvSpPr txBox="1"/>
          <p:nvPr/>
        </p:nvSpPr>
        <p:spPr>
          <a:xfrm>
            <a:off x="4527190" y="5649674"/>
            <a:ext cx="1221135" cy="461665"/>
          </a:xfrm>
          <a:prstGeom prst="rect">
            <a:avLst/>
          </a:prstGeom>
          <a:noFill/>
        </p:spPr>
        <p:txBody>
          <a:bodyPr wrap="square" rtlCol="0">
            <a:spAutoFit/>
          </a:bodyPr>
          <a:lstStyle/>
          <a:p>
            <a:pPr algn="ctr"/>
            <a:r>
              <a:rPr lang="en-US" sz="2400" i="1" dirty="0" smtClean="0"/>
              <a:t>Dolores</a:t>
            </a:r>
            <a:endParaRPr lang="en-US" sz="2400" i="1" dirty="0"/>
          </a:p>
        </p:txBody>
      </p:sp>
      <p:sp>
        <p:nvSpPr>
          <p:cNvPr id="29" name="TextBox 28"/>
          <p:cNvSpPr txBox="1"/>
          <p:nvPr/>
        </p:nvSpPr>
        <p:spPr>
          <a:xfrm>
            <a:off x="5629486" y="5882312"/>
            <a:ext cx="1221135" cy="461665"/>
          </a:xfrm>
          <a:prstGeom prst="rect">
            <a:avLst/>
          </a:prstGeom>
          <a:noFill/>
        </p:spPr>
        <p:txBody>
          <a:bodyPr wrap="square" rtlCol="0">
            <a:spAutoFit/>
          </a:bodyPr>
          <a:lstStyle/>
          <a:p>
            <a:pPr algn="ctr"/>
            <a:r>
              <a:rPr lang="en-US" sz="2400" i="1" dirty="0" smtClean="0"/>
              <a:t>Lois</a:t>
            </a:r>
            <a:endParaRPr lang="en-US" sz="2400" i="1" dirty="0"/>
          </a:p>
        </p:txBody>
      </p:sp>
      <p:sp>
        <p:nvSpPr>
          <p:cNvPr id="30" name="TextBox 29"/>
          <p:cNvSpPr txBox="1"/>
          <p:nvPr/>
        </p:nvSpPr>
        <p:spPr>
          <a:xfrm>
            <a:off x="6543066" y="5486224"/>
            <a:ext cx="1221135" cy="461665"/>
          </a:xfrm>
          <a:prstGeom prst="rect">
            <a:avLst/>
          </a:prstGeom>
          <a:noFill/>
        </p:spPr>
        <p:txBody>
          <a:bodyPr wrap="square" rtlCol="0">
            <a:spAutoFit/>
          </a:bodyPr>
          <a:lstStyle/>
          <a:p>
            <a:pPr algn="ctr"/>
            <a:r>
              <a:rPr lang="en-US" sz="2400" i="1" dirty="0" smtClean="0"/>
              <a:t>Eileen</a:t>
            </a:r>
            <a:endParaRPr lang="en-US" sz="2400" i="1" dirty="0"/>
          </a:p>
        </p:txBody>
      </p:sp>
      <p:sp>
        <p:nvSpPr>
          <p:cNvPr id="31" name="TextBox 30"/>
          <p:cNvSpPr txBox="1"/>
          <p:nvPr/>
        </p:nvSpPr>
        <p:spPr>
          <a:xfrm>
            <a:off x="7695930" y="5707709"/>
            <a:ext cx="1221135" cy="461665"/>
          </a:xfrm>
          <a:prstGeom prst="rect">
            <a:avLst/>
          </a:prstGeom>
          <a:noFill/>
        </p:spPr>
        <p:txBody>
          <a:bodyPr wrap="square" rtlCol="0">
            <a:spAutoFit/>
          </a:bodyPr>
          <a:lstStyle/>
          <a:p>
            <a:pPr algn="ctr"/>
            <a:r>
              <a:rPr lang="en-US" sz="2400" i="1" dirty="0" smtClean="0"/>
              <a:t>Carol</a:t>
            </a:r>
            <a:endParaRPr lang="en-US" sz="2400" i="1" dirty="0"/>
          </a:p>
        </p:txBody>
      </p:sp>
      <p:sp>
        <p:nvSpPr>
          <p:cNvPr id="32" name="TextBox 31"/>
          <p:cNvSpPr txBox="1"/>
          <p:nvPr/>
        </p:nvSpPr>
        <p:spPr>
          <a:xfrm>
            <a:off x="8413063" y="4899686"/>
            <a:ext cx="1221135" cy="461665"/>
          </a:xfrm>
          <a:prstGeom prst="rect">
            <a:avLst/>
          </a:prstGeom>
          <a:noFill/>
        </p:spPr>
        <p:txBody>
          <a:bodyPr wrap="square" rtlCol="0">
            <a:spAutoFit/>
          </a:bodyPr>
          <a:lstStyle/>
          <a:p>
            <a:pPr algn="ctr"/>
            <a:r>
              <a:rPr lang="en-US" sz="2400" i="1" dirty="0" smtClean="0"/>
              <a:t>Joyce</a:t>
            </a:r>
            <a:endParaRPr lang="en-US" sz="2400" i="1" dirty="0"/>
          </a:p>
        </p:txBody>
      </p:sp>
      <p:sp>
        <p:nvSpPr>
          <p:cNvPr id="33" name="Rectangle 32"/>
          <p:cNvSpPr/>
          <p:nvPr/>
        </p:nvSpPr>
        <p:spPr>
          <a:xfrm>
            <a:off x="2992165" y="330545"/>
            <a:ext cx="5827814"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Coressel Family</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202303078"/>
      </p:ext>
    </p:extLst>
  </p:cSld>
  <p:clrMapOvr>
    <a:masterClrMapping/>
  </p:clrMapOvr>
  <mc:AlternateContent xmlns:mc="http://schemas.openxmlformats.org/markup-compatibility/2006">
    <mc:Choice xmlns:p14="http://schemas.microsoft.com/office/powerpoint/2010/main" Requires="p14">
      <p:transition spd="slow" p14:dur="2000" advTm="25004"/>
    </mc:Choice>
    <mc:Fallback>
      <p:transition spd="slow" advTm="2500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3847" b="8360"/>
          <a:stretch/>
        </p:blipFill>
        <p:spPr>
          <a:xfrm>
            <a:off x="633782" y="606122"/>
            <a:ext cx="6457018" cy="3751824"/>
          </a:xfrm>
          <a:prstGeom prst="rect">
            <a:avLst/>
          </a:prstGeom>
          <a:ln w="38100" cap="sq">
            <a:solidFill>
              <a:schemeClr val="accent1">
                <a:lumMod val="75000"/>
              </a:schemeClr>
            </a:solidFill>
            <a:miter lim="800000"/>
          </a:ln>
          <a:effectLst>
            <a:outerShdw blurRad="57150" dist="50800" dir="2700000" algn="tl" rotWithShape="0">
              <a:srgbClr val="000000">
                <a:alpha val="4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840" y="3202942"/>
            <a:ext cx="3555533" cy="3187918"/>
          </a:xfrm>
          <a:prstGeom prst="rect">
            <a:avLst/>
          </a:prstGeom>
          <a:ln w="38100" cap="sq">
            <a:solidFill>
              <a:schemeClr val="accent1">
                <a:lumMod val="75000"/>
              </a:schemeClr>
            </a:solidFill>
            <a:miter lim="800000"/>
          </a:ln>
          <a:effectLst>
            <a:outerShdw blurRad="57150" dist="50800" dir="2700000" algn="tl" rotWithShape="0">
              <a:srgbClr val="000000">
                <a:alpha val="40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9893" y="606122"/>
            <a:ext cx="3591698" cy="2807968"/>
          </a:xfrm>
          <a:prstGeom prst="rect">
            <a:avLst/>
          </a:prstGeom>
          <a:ln w="38100" cap="sq">
            <a:solidFill>
              <a:schemeClr val="accent1">
                <a:lumMod val="75000"/>
              </a:schemeClr>
            </a:solidFill>
            <a:miter lim="800000"/>
          </a:ln>
          <a:effectLst>
            <a:outerShdw blurRad="57150" dist="50800" dir="2700000" algn="tl" rotWithShape="0">
              <a:srgbClr val="000000">
                <a:alpha val="40000"/>
              </a:srgbClr>
            </a:outerShdw>
          </a:effectLst>
        </p:spPr>
      </p:pic>
      <p:sp>
        <p:nvSpPr>
          <p:cNvPr id="15" name="TextBox 14"/>
          <p:cNvSpPr txBox="1"/>
          <p:nvPr/>
        </p:nvSpPr>
        <p:spPr>
          <a:xfrm>
            <a:off x="1273631" y="4357946"/>
            <a:ext cx="4091607" cy="2062103"/>
          </a:xfrm>
          <a:prstGeom prst="rect">
            <a:avLst/>
          </a:prstGeom>
          <a:noFill/>
        </p:spPr>
        <p:txBody>
          <a:bodyPr wrap="square" rtlCol="0">
            <a:spAutoFit/>
          </a:bodyPr>
          <a:lstStyle/>
          <a:p>
            <a:pPr algn="ctr"/>
            <a:r>
              <a:rPr lang="en-US" sz="3200" b="1" dirty="0" smtClean="0">
                <a:latin typeface="Ink Free" panose="03080402000500000000" pitchFamily="66" charset="0"/>
              </a:rPr>
              <a:t>Sharing Gifts at the Ursuline Center --</a:t>
            </a:r>
            <a:br>
              <a:rPr lang="en-US" sz="3200" b="1" dirty="0" smtClean="0">
                <a:latin typeface="Ink Free" panose="03080402000500000000" pitchFamily="66" charset="0"/>
              </a:rPr>
            </a:br>
            <a:r>
              <a:rPr lang="en-US" sz="3200" b="1" dirty="0" smtClean="0">
                <a:latin typeface="Ink Free" panose="03080402000500000000" pitchFamily="66" charset="0"/>
              </a:rPr>
              <a:t>Christmas From Carmel Indiana</a:t>
            </a:r>
            <a:endParaRPr lang="en-US" sz="3200" b="1" dirty="0">
              <a:latin typeface="Ink Free" panose="03080402000500000000" pitchFamily="66" charset="0"/>
            </a:endParaRPr>
          </a:p>
        </p:txBody>
      </p:sp>
      <p:sp>
        <p:nvSpPr>
          <p:cNvPr id="16" name="TextBox 15"/>
          <p:cNvSpPr txBox="1"/>
          <p:nvPr/>
        </p:nvSpPr>
        <p:spPr>
          <a:xfrm>
            <a:off x="9724508" y="3819337"/>
            <a:ext cx="2413418" cy="1569660"/>
          </a:xfrm>
          <a:prstGeom prst="rect">
            <a:avLst/>
          </a:prstGeom>
          <a:noFill/>
        </p:spPr>
        <p:txBody>
          <a:bodyPr wrap="square" rtlCol="0">
            <a:spAutoFit/>
          </a:bodyPr>
          <a:lstStyle/>
          <a:p>
            <a:pPr algn="ctr"/>
            <a:r>
              <a:rPr lang="en-US" sz="3200" b="1" dirty="0" smtClean="0">
                <a:latin typeface="Ink Free" panose="03080402000500000000" pitchFamily="66" charset="0"/>
              </a:rPr>
              <a:t>Picnic at The Gardens</a:t>
            </a:r>
            <a:endParaRPr lang="en-US" sz="3200" b="1" dirty="0">
              <a:latin typeface="Ink Free" panose="03080402000500000000" pitchFamily="66"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0093" y="4929050"/>
            <a:ext cx="1400707" cy="1400707"/>
          </a:xfrm>
          <a:prstGeom prst="ellipse">
            <a:avLst/>
          </a:prstGeom>
          <a:ln w="28575"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5972680"/>
      </p:ext>
    </p:extLst>
  </p:cSld>
  <p:clrMapOvr>
    <a:masterClrMapping/>
  </p:clrMapOvr>
  <mc:AlternateContent xmlns:mc="http://schemas.openxmlformats.org/markup-compatibility/2006">
    <mc:Choice xmlns:p14="http://schemas.microsoft.com/office/powerpoint/2010/main" Requires="p14">
      <p:transition spd="slow" p14:dur="2000" advTm="26556"/>
    </mc:Choice>
    <mc:Fallback>
      <p:transition spd="slow" advTm="2655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124" y="1325066"/>
            <a:ext cx="3387632" cy="2530138"/>
          </a:xfrm>
          <a:prstGeom prst="rect">
            <a:avLst/>
          </a:prstGeom>
          <a:ln w="38100" cap="sq">
            <a:solidFill>
              <a:schemeClr val="accent1">
                <a:lumMod val="75000"/>
              </a:schemeClr>
            </a:solidFill>
            <a:miter lim="800000"/>
          </a:ln>
          <a:effectLst>
            <a:outerShdw blurRad="57150" dist="50800" dir="2700000" algn="tl" rotWithShape="0">
              <a:srgbClr val="000000">
                <a:alpha val="40000"/>
              </a:srgbClr>
            </a:outerShdw>
          </a:effectLst>
        </p:spPr>
      </p:pic>
      <p:sp>
        <p:nvSpPr>
          <p:cNvPr id="12" name="TextBox 11"/>
          <p:cNvSpPr txBox="1"/>
          <p:nvPr/>
        </p:nvSpPr>
        <p:spPr>
          <a:xfrm>
            <a:off x="2945058" y="692235"/>
            <a:ext cx="6064132" cy="584775"/>
          </a:xfrm>
          <a:prstGeom prst="rect">
            <a:avLst/>
          </a:prstGeom>
          <a:noFill/>
        </p:spPr>
        <p:txBody>
          <a:bodyPr wrap="square" rtlCol="0">
            <a:spAutoFit/>
          </a:bodyPr>
          <a:lstStyle/>
          <a:p>
            <a:pPr algn="ctr"/>
            <a:r>
              <a:rPr lang="en-US" sz="3200" b="1" dirty="0" smtClean="0">
                <a:latin typeface="Ink Free" panose="03080402000500000000" pitchFamily="66" charset="0"/>
              </a:rPr>
              <a:t>Always Ready for Some Fun! </a:t>
            </a:r>
            <a:endParaRPr lang="en-US" sz="3200" b="1" dirty="0">
              <a:latin typeface="Ink Free" panose="03080402000500000000" pitchFamily="66"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8057" r="24944" b="28855"/>
          <a:stretch/>
        </p:blipFill>
        <p:spPr>
          <a:xfrm>
            <a:off x="8814942" y="3178214"/>
            <a:ext cx="2695069" cy="2512576"/>
          </a:xfrm>
          <a:prstGeom prst="ellipse">
            <a:avLst/>
          </a:prstGeom>
          <a:ln w="28575" cap="rnd">
            <a:solidFill>
              <a:schemeClr val="accent1">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124" y="1563746"/>
            <a:ext cx="4523593" cy="2542259"/>
          </a:xfrm>
          <a:prstGeom prst="rect">
            <a:avLst/>
          </a:prstGeom>
          <a:ln w="38100" cap="sq">
            <a:solidFill>
              <a:schemeClr val="accent1">
                <a:lumMod val="75000"/>
              </a:schemeClr>
            </a:solidFill>
            <a:miter lim="800000"/>
          </a:ln>
          <a:effectLst>
            <a:outerShdw blurRad="57150" dist="50800" dir="2700000" algn="tl" rotWithShape="0">
              <a:srgbClr val="000000">
                <a:alpha val="40000"/>
              </a:srgbClr>
            </a:outerShdw>
          </a:effectLst>
        </p:spPr>
      </p:pic>
      <p:sp>
        <p:nvSpPr>
          <p:cNvPr id="15" name="TextBox 14"/>
          <p:cNvSpPr txBox="1"/>
          <p:nvPr/>
        </p:nvSpPr>
        <p:spPr>
          <a:xfrm>
            <a:off x="195648" y="4284909"/>
            <a:ext cx="5177541" cy="2062103"/>
          </a:xfrm>
          <a:prstGeom prst="rect">
            <a:avLst/>
          </a:prstGeom>
          <a:noFill/>
        </p:spPr>
        <p:txBody>
          <a:bodyPr wrap="square" rtlCol="0">
            <a:spAutoFit/>
          </a:bodyPr>
          <a:lstStyle/>
          <a:p>
            <a:pPr marL="457200" indent="-457200" algn="ctr">
              <a:buFont typeface="Wingdings" panose="05000000000000000000" pitchFamily="2" charset="2"/>
              <a:buChar char="ü"/>
            </a:pPr>
            <a:r>
              <a:rPr lang="en-US" sz="3200" b="1" dirty="0" smtClean="0">
                <a:latin typeface="Ink Free" panose="03080402000500000000" pitchFamily="66" charset="0"/>
              </a:rPr>
              <a:t>Loved to Read Mysteries</a:t>
            </a:r>
          </a:p>
          <a:p>
            <a:pPr marL="457200" indent="-457200" algn="ctr">
              <a:buFont typeface="Wingdings" panose="05000000000000000000" pitchFamily="2" charset="2"/>
              <a:buChar char="ü"/>
            </a:pPr>
            <a:r>
              <a:rPr lang="en-US" sz="3200" b="1" dirty="0" smtClean="0">
                <a:latin typeface="Ink Free" panose="03080402000500000000" pitchFamily="66" charset="0"/>
              </a:rPr>
              <a:t>Master at Sudoku</a:t>
            </a:r>
          </a:p>
          <a:p>
            <a:pPr marL="457200" indent="-457200" algn="ctr">
              <a:buFont typeface="Wingdings" panose="05000000000000000000" pitchFamily="2" charset="2"/>
              <a:buChar char="ü"/>
            </a:pPr>
            <a:r>
              <a:rPr lang="en-US" sz="3200" b="1" dirty="0" smtClean="0">
                <a:latin typeface="Ink Free" panose="03080402000500000000" pitchFamily="66" charset="0"/>
              </a:rPr>
              <a:t>iPad Puzzles</a:t>
            </a:r>
          </a:p>
          <a:p>
            <a:pPr marL="457200" indent="-457200" algn="ctr">
              <a:buFont typeface="Wingdings" panose="05000000000000000000" pitchFamily="2" charset="2"/>
              <a:buChar char="ü"/>
            </a:pPr>
            <a:r>
              <a:rPr lang="en-US" sz="3200" b="1" dirty="0" smtClean="0">
                <a:latin typeface="Ink Free" panose="03080402000500000000" pitchFamily="66" charset="0"/>
              </a:rPr>
              <a:t>Brain Teasers</a:t>
            </a:r>
            <a:endParaRPr lang="en-US" sz="3200" b="1" dirty="0">
              <a:latin typeface="Ink Free" panose="03080402000500000000" pitchFamily="66" charset="0"/>
            </a:endParaRPr>
          </a:p>
        </p:txBody>
      </p:sp>
      <p:pic>
        <p:nvPicPr>
          <p:cNvPr id="16" name="Picture 15"/>
          <p:cNvPicPr>
            <a:picLocks noChangeAspect="1"/>
          </p:cNvPicPr>
          <p:nvPr/>
        </p:nvPicPr>
        <p:blipFill>
          <a:blip r:embed="rId6" cstate="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4785297" y="3855204"/>
            <a:ext cx="3321040" cy="209003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6407" y="1037243"/>
            <a:ext cx="1477256" cy="1477256"/>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617342">
            <a:off x="7014949" y="4510221"/>
            <a:ext cx="2092898" cy="1335269"/>
          </a:xfrm>
          <a:prstGeom prst="rect">
            <a:avLst/>
          </a:prstGeom>
        </p:spPr>
      </p:pic>
    </p:spTree>
    <p:extLst>
      <p:ext uri="{BB962C8B-B14F-4D97-AF65-F5344CB8AC3E}">
        <p14:creationId xmlns:p14="http://schemas.microsoft.com/office/powerpoint/2010/main" val="1264223421"/>
      </p:ext>
    </p:extLst>
  </p:cSld>
  <p:clrMapOvr>
    <a:masterClrMapping/>
  </p:clrMapOvr>
  <mc:AlternateContent xmlns:mc="http://schemas.openxmlformats.org/markup-compatibility/2006">
    <mc:Choice xmlns:p14="http://schemas.microsoft.com/office/powerpoint/2010/main" Requires="p14">
      <p:transition spd="slow" p14:dur="2000" advTm="20341"/>
    </mc:Choice>
    <mc:Fallback>
      <p:transition spd="slow" advTm="2034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534" y="4124810"/>
            <a:ext cx="3081772" cy="2052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8005" y="557634"/>
            <a:ext cx="4188731" cy="3417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4613" y="1616976"/>
            <a:ext cx="2695670" cy="3594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6453" y="916647"/>
            <a:ext cx="3382069" cy="4965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27462" t="23102" r="20908" b="34914"/>
          <a:stretch/>
        </p:blipFill>
        <p:spPr>
          <a:xfrm>
            <a:off x="9437609" y="4454974"/>
            <a:ext cx="1119314" cy="1213571"/>
          </a:xfrm>
          <a:prstGeom prst="ellipse">
            <a:avLst/>
          </a:prstGeom>
        </p:spPr>
      </p:pic>
      <p:sp>
        <p:nvSpPr>
          <p:cNvPr id="9" name="Rounded Rectangle 8"/>
          <p:cNvSpPr/>
          <p:nvPr/>
        </p:nvSpPr>
        <p:spPr>
          <a:xfrm>
            <a:off x="5987997" y="957591"/>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068501" y="998535"/>
            <a:ext cx="891848" cy="912152"/>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274957" y="1002449"/>
            <a:ext cx="911086"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51297" y="1984227"/>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046693" y="1984227"/>
            <a:ext cx="913656" cy="827212"/>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279731" y="1994269"/>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971262" y="2966103"/>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279731" y="2966103"/>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05014" y="3967931"/>
            <a:ext cx="914400" cy="892200"/>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274956" y="3967931"/>
            <a:ext cx="912743" cy="892200"/>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005014" y="4957399"/>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045949" y="4585212"/>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250748" y="4915437"/>
            <a:ext cx="914400" cy="953096"/>
          </a:xfrm>
          <a:prstGeom prst="roundRect">
            <a:avLst/>
          </a:prstGeom>
          <a:noFill/>
          <a:ln w="28575">
            <a:solidFill>
              <a:srgbClr val="186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96910" y="4274467"/>
            <a:ext cx="1864343" cy="1569660"/>
          </a:xfrm>
          <a:prstGeom prst="rect">
            <a:avLst/>
          </a:prstGeom>
          <a:noFill/>
        </p:spPr>
        <p:txBody>
          <a:bodyPr wrap="square" rtlCol="0">
            <a:spAutoFit/>
          </a:bodyPr>
          <a:lstStyle/>
          <a:p>
            <a:pPr algn="ctr"/>
            <a:r>
              <a:rPr lang="en-US" sz="3200" b="1" dirty="0" smtClean="0">
                <a:latin typeface="Ink Free" panose="03080402000500000000" pitchFamily="66" charset="0"/>
              </a:rPr>
              <a:t>Sister’s Prayer Partners</a:t>
            </a:r>
            <a:endParaRPr lang="en-US" sz="3200" b="1" dirty="0">
              <a:latin typeface="Ink Free" panose="03080402000500000000" pitchFamily="66" charset="0"/>
            </a:endParaRPr>
          </a:p>
        </p:txBody>
      </p:sp>
    </p:spTree>
    <p:extLst>
      <p:ext uri="{BB962C8B-B14F-4D97-AF65-F5344CB8AC3E}">
        <p14:creationId xmlns:p14="http://schemas.microsoft.com/office/powerpoint/2010/main" val="1880208610"/>
      </p:ext>
    </p:extLst>
  </p:cSld>
  <p:clrMapOvr>
    <a:masterClrMapping/>
  </p:clrMapOvr>
  <mc:AlternateContent xmlns:mc="http://schemas.openxmlformats.org/markup-compatibility/2006">
    <mc:Choice xmlns:p14="http://schemas.microsoft.com/office/powerpoint/2010/main" Requires="p14">
      <p:transition spd="slow" p14:dur="2000" advTm="20029"/>
    </mc:Choice>
    <mc:Fallback>
      <p:transition spd="slow" advTm="2002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51" y="724110"/>
            <a:ext cx="7856961" cy="4922572"/>
          </a:xfrm>
          <a:prstGeom prst="rect">
            <a:avLst/>
          </a:prstGeom>
          <a:ln w="38100" cap="sq">
            <a:solidFill>
              <a:schemeClr val="accent1">
                <a:lumMod val="75000"/>
              </a:schemeClr>
            </a:solidFill>
            <a:miter lim="800000"/>
          </a:ln>
          <a:effectLst>
            <a:outerShdw blurRad="57150" dist="50800" dir="2700000" algn="tl" rotWithShape="0">
              <a:srgbClr val="000000">
                <a:alpha val="40000"/>
              </a:srgbClr>
            </a:outerShdw>
          </a:effectLst>
        </p:spPr>
      </p:pic>
      <p:sp>
        <p:nvSpPr>
          <p:cNvPr id="12" name="TextBox 11"/>
          <p:cNvSpPr txBox="1"/>
          <p:nvPr/>
        </p:nvSpPr>
        <p:spPr>
          <a:xfrm>
            <a:off x="700651" y="5736134"/>
            <a:ext cx="7703116" cy="584775"/>
          </a:xfrm>
          <a:prstGeom prst="rect">
            <a:avLst/>
          </a:prstGeom>
          <a:noFill/>
        </p:spPr>
        <p:txBody>
          <a:bodyPr wrap="square" rtlCol="0">
            <a:spAutoFit/>
          </a:bodyPr>
          <a:lstStyle/>
          <a:p>
            <a:pPr algn="ctr"/>
            <a:r>
              <a:rPr lang="en-US" sz="3200" b="1" dirty="0" smtClean="0">
                <a:latin typeface="Ink Free" panose="03080402000500000000" pitchFamily="66" charset="0"/>
              </a:rPr>
              <a:t>Special Roman Visitors at The Gardens!</a:t>
            </a:r>
            <a:endParaRPr lang="en-US" sz="3200" b="1" dirty="0">
              <a:latin typeface="Ink Free" panose="03080402000500000000" pitchFamily="66" charset="0"/>
            </a:endParaRPr>
          </a:p>
        </p:txBody>
      </p:sp>
      <p:pic>
        <p:nvPicPr>
          <p:cNvPr id="1026" name="Picture 2" descr="http://snd1.org/wp-content/uploads/2011/12/IMG_703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6908" y="2357493"/>
            <a:ext cx="2851604" cy="3802139"/>
          </a:xfrm>
          <a:prstGeom prst="rect">
            <a:avLst/>
          </a:prstGeom>
          <a:ln w="38100" cap="sq">
            <a:solidFill>
              <a:schemeClr val="accent1">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403767" y="883046"/>
            <a:ext cx="3205284" cy="1384995"/>
          </a:xfrm>
          <a:prstGeom prst="rect">
            <a:avLst/>
          </a:prstGeom>
        </p:spPr>
        <p:txBody>
          <a:bodyPr wrap="square">
            <a:spAutoFit/>
          </a:bodyPr>
          <a:lstStyle/>
          <a:p>
            <a:pPr algn="ctr"/>
            <a:r>
              <a:rPr lang="en-US" sz="2800" b="1" i="1" dirty="0">
                <a:solidFill>
                  <a:schemeClr val="accent2">
                    <a:lumMod val="50000"/>
                  </a:schemeClr>
                </a:solidFill>
                <a:latin typeface="Open Sans" panose="020B0606030504020204" pitchFamily="34" charset="0"/>
              </a:rPr>
              <a:t>One heart</a:t>
            </a:r>
            <a:r>
              <a:rPr lang="en-US" sz="2800" dirty="0">
                <a:solidFill>
                  <a:schemeClr val="accent2">
                    <a:lumMod val="50000"/>
                  </a:schemeClr>
                </a:solidFill>
              </a:rPr>
              <a:t/>
            </a:r>
            <a:br>
              <a:rPr lang="en-US" sz="2800" dirty="0">
                <a:solidFill>
                  <a:schemeClr val="accent2">
                    <a:lumMod val="50000"/>
                  </a:schemeClr>
                </a:solidFill>
              </a:rPr>
            </a:br>
            <a:r>
              <a:rPr lang="en-US" sz="2800" b="1" i="1" dirty="0">
                <a:solidFill>
                  <a:schemeClr val="accent2">
                    <a:lumMod val="50000"/>
                  </a:schemeClr>
                </a:solidFill>
                <a:latin typeface="Open Sans" panose="020B0606030504020204" pitchFamily="34" charset="0"/>
              </a:rPr>
              <a:t>One hope</a:t>
            </a:r>
            <a:r>
              <a:rPr lang="en-US" sz="2800" dirty="0">
                <a:solidFill>
                  <a:schemeClr val="accent2">
                    <a:lumMod val="50000"/>
                  </a:schemeClr>
                </a:solidFill>
              </a:rPr>
              <a:t/>
            </a:r>
            <a:br>
              <a:rPr lang="en-US" sz="2800" dirty="0">
                <a:solidFill>
                  <a:schemeClr val="accent2">
                    <a:lumMod val="50000"/>
                  </a:schemeClr>
                </a:solidFill>
              </a:rPr>
            </a:br>
            <a:r>
              <a:rPr lang="en-US" sz="2800" b="1" i="1" dirty="0">
                <a:solidFill>
                  <a:schemeClr val="accent2">
                    <a:lumMod val="50000"/>
                  </a:schemeClr>
                </a:solidFill>
                <a:latin typeface="Open Sans" panose="020B0606030504020204" pitchFamily="34" charset="0"/>
              </a:rPr>
              <a:t>One mission</a:t>
            </a:r>
            <a:endParaRPr lang="en-US" sz="2800" dirty="0">
              <a:solidFill>
                <a:schemeClr val="accent2">
                  <a:lumMod val="50000"/>
                </a:schemeClr>
              </a:solidFill>
            </a:endParaRPr>
          </a:p>
        </p:txBody>
      </p:sp>
    </p:spTree>
    <p:extLst>
      <p:ext uri="{BB962C8B-B14F-4D97-AF65-F5344CB8AC3E}">
        <p14:creationId xmlns:p14="http://schemas.microsoft.com/office/powerpoint/2010/main" val="3351271016"/>
      </p:ext>
    </p:extLst>
  </p:cSld>
  <p:clrMapOvr>
    <a:masterClrMapping/>
  </p:clrMapOvr>
  <mc:AlternateContent xmlns:mc="http://schemas.openxmlformats.org/markup-compatibility/2006">
    <mc:Choice xmlns:p14="http://schemas.microsoft.com/office/powerpoint/2010/main" Requires="p14">
      <p:transition spd="slow" p14:dur="2000" advTm="14134"/>
    </mc:Choice>
    <mc:Fallback>
      <p:transition spd="slow" advTm="1413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345985" y="1630441"/>
            <a:ext cx="3085442" cy="4612943"/>
            <a:chOff x="4345985" y="1630441"/>
            <a:chExt cx="3085442" cy="4612943"/>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652" y="1752454"/>
              <a:ext cx="2819400"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1">
              <a:schemeClr val="accent1"/>
            </a:lnRef>
            <a:fillRef idx="2">
              <a:schemeClr val="accent1"/>
            </a:fillRef>
            <a:effectRef idx="1">
              <a:schemeClr val="accent1"/>
            </a:effectRef>
            <a:fontRef idx="minor">
              <a:schemeClr val="dk1"/>
            </a:fontRef>
          </p:style>
        </p:pic>
        <p:sp>
          <p:nvSpPr>
            <p:cNvPr id="13" name="Rounded Rectangle 12"/>
            <p:cNvSpPr/>
            <p:nvPr/>
          </p:nvSpPr>
          <p:spPr>
            <a:xfrm>
              <a:off x="4345985" y="1630441"/>
              <a:ext cx="3085442" cy="461294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6" name="Group 5"/>
          <p:cNvGrpSpPr/>
          <p:nvPr/>
        </p:nvGrpSpPr>
        <p:grpSpPr>
          <a:xfrm rot="3528292">
            <a:off x="6630487" y="4705414"/>
            <a:ext cx="1373130" cy="2372261"/>
            <a:chOff x="657763" y="2761461"/>
            <a:chExt cx="2605832" cy="3722242"/>
          </a:xfrm>
        </p:grpSpPr>
        <p:grpSp>
          <p:nvGrpSpPr>
            <p:cNvPr id="7" name="Group 6"/>
            <p:cNvGrpSpPr/>
            <p:nvPr/>
          </p:nvGrpSpPr>
          <p:grpSpPr>
            <a:xfrm rot="20380480">
              <a:off x="891946" y="2761461"/>
              <a:ext cx="2371649" cy="3505542"/>
              <a:chOff x="723331" y="3016156"/>
              <a:chExt cx="2371649" cy="3505542"/>
            </a:xfrm>
          </p:grpSpPr>
          <p:pic>
            <p:nvPicPr>
              <p:cNvPr id="9" name="Picture 8"/>
              <p:cNvPicPr>
                <a:picLocks noChangeAspect="1"/>
              </p:cNvPicPr>
              <p:nvPr/>
            </p:nvPicPr>
            <p:blipFill rotWithShape="1">
              <a:blip r:embed="rId4" cstate="print">
                <a:clrChange>
                  <a:clrFrom>
                    <a:srgbClr val="D2D3D5"/>
                  </a:clrFrom>
                  <a:clrTo>
                    <a:srgbClr val="D2D3D5">
                      <a:alpha val="0"/>
                    </a:srgbClr>
                  </a:clrTo>
                </a:clrChange>
                <a:extLst>
                  <a:ext uri="{28A0092B-C50C-407E-A947-70E740481C1C}">
                    <a14:useLocalDpi xmlns:a14="http://schemas.microsoft.com/office/drawing/2010/main" val="0"/>
                  </a:ext>
                </a:extLst>
              </a:blip>
              <a:srcRect l="27321" r="9059"/>
              <a:stretch/>
            </p:blipFill>
            <p:spPr>
              <a:xfrm>
                <a:off x="723331" y="3016156"/>
                <a:ext cx="2139730" cy="2241898"/>
              </a:xfrm>
              <a:prstGeom prst="ellipse">
                <a:avLst/>
              </a:prstGeom>
            </p:spPr>
          </p:pic>
          <p:pic>
            <p:nvPicPr>
              <p:cNvPr id="10" name="Picture 9"/>
              <p:cNvPicPr>
                <a:picLocks noChangeAspect="1"/>
              </p:cNvPicPr>
              <p:nvPr/>
            </p:nvPicPr>
            <p:blipFill rotWithShape="1">
              <a:blip r:embed="rId5" cstate="print">
                <a:clrChange>
                  <a:clrFrom>
                    <a:srgbClr val="D2D3D5"/>
                  </a:clrFrom>
                  <a:clrTo>
                    <a:srgbClr val="D2D3D5">
                      <a:alpha val="0"/>
                    </a:srgbClr>
                  </a:clrTo>
                </a:clrChange>
                <a:extLst>
                  <a:ext uri="{28A0092B-C50C-407E-A947-70E740481C1C}">
                    <a14:useLocalDpi xmlns:a14="http://schemas.microsoft.com/office/drawing/2010/main" val="0"/>
                  </a:ext>
                </a:extLst>
              </a:blip>
              <a:srcRect l="27321" r="9059"/>
              <a:stretch/>
            </p:blipFill>
            <p:spPr>
              <a:xfrm rot="4951149">
                <a:off x="904166" y="4330884"/>
                <a:ext cx="2139730" cy="2241898"/>
              </a:xfrm>
              <a:prstGeom prst="ellipse">
                <a:avLst/>
              </a:prstGeom>
            </p:spPr>
          </p:pic>
        </p:grpSp>
        <p:pic>
          <p:nvPicPr>
            <p:cNvPr id="8" name="Picture 7"/>
            <p:cNvPicPr>
              <a:picLocks noChangeAspect="1"/>
            </p:cNvPicPr>
            <p:nvPr/>
          </p:nvPicPr>
          <p:blipFill rotWithShape="1">
            <a:blip r:embed="rId4" cstate="print">
              <a:clrChange>
                <a:clrFrom>
                  <a:srgbClr val="D2D3D5"/>
                </a:clrFrom>
                <a:clrTo>
                  <a:srgbClr val="D2D3D5">
                    <a:alpha val="0"/>
                  </a:srgbClr>
                </a:clrTo>
              </a:clrChange>
              <a:extLst>
                <a:ext uri="{28A0092B-C50C-407E-A947-70E740481C1C}">
                  <a14:useLocalDpi xmlns:a14="http://schemas.microsoft.com/office/drawing/2010/main" val="0"/>
                </a:ext>
              </a:extLst>
            </a:blip>
            <a:srcRect l="32646" t="3311" r="30317" b="29367"/>
            <a:stretch/>
          </p:blipFill>
          <p:spPr>
            <a:xfrm rot="13466078">
              <a:off x="657763" y="4974419"/>
              <a:ext cx="1245632" cy="1509284"/>
            </a:xfrm>
            <a:prstGeom prst="ellipse">
              <a:avLst/>
            </a:prstGeom>
          </p:spPr>
        </p:pic>
      </p:grpSp>
      <p:grpSp>
        <p:nvGrpSpPr>
          <p:cNvPr id="17" name="Group 16"/>
          <p:cNvGrpSpPr/>
          <p:nvPr/>
        </p:nvGrpSpPr>
        <p:grpSpPr>
          <a:xfrm>
            <a:off x="8001632" y="776027"/>
            <a:ext cx="3215970" cy="4291752"/>
            <a:chOff x="7715178" y="1473958"/>
            <a:chExt cx="3215970" cy="4291752"/>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3931" y="1630441"/>
              <a:ext cx="2972511" cy="3952460"/>
            </a:xfrm>
            <a:prstGeom prst="roundRect">
              <a:avLst>
                <a:gd name="adj" fmla="val 8594"/>
              </a:avLst>
            </a:prstGeom>
            <a:solidFill>
              <a:srgbClr val="FFFFFF">
                <a:shade val="85000"/>
              </a:srgbClr>
            </a:solidFill>
            <a:ln>
              <a:noFill/>
            </a:ln>
            <a:effectLst/>
          </p:spPr>
        </p:pic>
        <p:sp>
          <p:nvSpPr>
            <p:cNvPr id="14" name="Rounded Rectangle 13"/>
            <p:cNvSpPr/>
            <p:nvPr/>
          </p:nvSpPr>
          <p:spPr>
            <a:xfrm>
              <a:off x="7715178" y="1473958"/>
              <a:ext cx="3215970" cy="429175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8" name="Group 17"/>
          <p:cNvGrpSpPr/>
          <p:nvPr/>
        </p:nvGrpSpPr>
        <p:grpSpPr>
          <a:xfrm>
            <a:off x="697364" y="627797"/>
            <a:ext cx="3085442" cy="4394579"/>
            <a:chOff x="697364" y="627797"/>
            <a:chExt cx="3085442" cy="4394579"/>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812" y="776027"/>
              <a:ext cx="2786411" cy="4091286"/>
            </a:xfrm>
            <a:prstGeom prst="roundRect">
              <a:avLst>
                <a:gd name="adj" fmla="val 8594"/>
              </a:avLst>
            </a:prstGeom>
            <a:solidFill>
              <a:srgbClr val="FFFFFF">
                <a:shade val="85000"/>
              </a:srgbClr>
            </a:solidFill>
            <a:ln>
              <a:noFill/>
            </a:ln>
            <a:effectLst/>
          </p:spPr>
        </p:pic>
        <p:sp>
          <p:nvSpPr>
            <p:cNvPr id="15" name="Rounded Rectangle 14"/>
            <p:cNvSpPr/>
            <p:nvPr/>
          </p:nvSpPr>
          <p:spPr>
            <a:xfrm>
              <a:off x="697364" y="627797"/>
              <a:ext cx="3085442" cy="439457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9" name="TextBox 18"/>
          <p:cNvSpPr txBox="1"/>
          <p:nvPr/>
        </p:nvSpPr>
        <p:spPr>
          <a:xfrm>
            <a:off x="466002" y="5041494"/>
            <a:ext cx="3640374" cy="1077218"/>
          </a:xfrm>
          <a:prstGeom prst="rect">
            <a:avLst/>
          </a:prstGeom>
          <a:noFill/>
        </p:spPr>
        <p:txBody>
          <a:bodyPr wrap="square" rtlCol="0">
            <a:spAutoFit/>
          </a:bodyPr>
          <a:lstStyle/>
          <a:p>
            <a:pPr algn="ctr"/>
            <a:r>
              <a:rPr lang="en-US" sz="3200" b="1" dirty="0" smtClean="0">
                <a:latin typeface="Ink Free" panose="03080402000500000000" pitchFamily="66" charset="0"/>
              </a:rPr>
              <a:t>May you REST in Him Whom you love</a:t>
            </a:r>
            <a:endParaRPr lang="en-US" sz="3200" b="1" dirty="0">
              <a:latin typeface="Ink Free" panose="03080402000500000000" pitchFamily="66" charset="0"/>
            </a:endParaRPr>
          </a:p>
        </p:txBody>
      </p:sp>
      <p:sp>
        <p:nvSpPr>
          <p:cNvPr id="20" name="TextBox 19"/>
          <p:cNvSpPr txBox="1"/>
          <p:nvPr/>
        </p:nvSpPr>
        <p:spPr>
          <a:xfrm>
            <a:off x="3986491" y="553581"/>
            <a:ext cx="3640374" cy="1077218"/>
          </a:xfrm>
          <a:prstGeom prst="rect">
            <a:avLst/>
          </a:prstGeom>
          <a:noFill/>
        </p:spPr>
        <p:txBody>
          <a:bodyPr wrap="square" rtlCol="0">
            <a:spAutoFit/>
          </a:bodyPr>
          <a:lstStyle/>
          <a:p>
            <a:pPr algn="ctr"/>
            <a:r>
              <a:rPr lang="en-US" sz="3200" b="1" dirty="0" smtClean="0">
                <a:latin typeface="Ink Free" panose="03080402000500000000" pitchFamily="66" charset="0"/>
              </a:rPr>
              <a:t>Sister Mary Danielle</a:t>
            </a:r>
            <a:endParaRPr lang="en-US" sz="3200" b="1" dirty="0">
              <a:latin typeface="Ink Free" panose="03080402000500000000" pitchFamily="66" charset="0"/>
            </a:endParaRPr>
          </a:p>
        </p:txBody>
      </p:sp>
      <p:sp>
        <p:nvSpPr>
          <p:cNvPr id="21" name="TextBox 20"/>
          <p:cNvSpPr txBox="1"/>
          <p:nvPr/>
        </p:nvSpPr>
        <p:spPr>
          <a:xfrm>
            <a:off x="7829553" y="5159416"/>
            <a:ext cx="3640374" cy="1077218"/>
          </a:xfrm>
          <a:prstGeom prst="rect">
            <a:avLst/>
          </a:prstGeom>
          <a:noFill/>
        </p:spPr>
        <p:txBody>
          <a:bodyPr wrap="square" rtlCol="0">
            <a:spAutoFit/>
          </a:bodyPr>
          <a:lstStyle/>
          <a:p>
            <a:pPr algn="ctr"/>
            <a:r>
              <a:rPr lang="en-US" sz="3200" b="1" dirty="0" smtClean="0">
                <a:latin typeface="Ink Free" panose="03080402000500000000" pitchFamily="66" charset="0"/>
              </a:rPr>
              <a:t>May we WALK as you have taught</a:t>
            </a:r>
            <a:endParaRPr lang="en-US" sz="3200" b="1" dirty="0">
              <a:latin typeface="Ink Free" panose="03080402000500000000" pitchFamily="66" charset="0"/>
            </a:endParaRPr>
          </a:p>
        </p:txBody>
      </p:sp>
    </p:spTree>
    <p:extLst>
      <p:ext uri="{BB962C8B-B14F-4D97-AF65-F5344CB8AC3E}">
        <p14:creationId xmlns:p14="http://schemas.microsoft.com/office/powerpoint/2010/main" val="467725259"/>
      </p:ext>
    </p:extLst>
  </p:cSld>
  <p:clrMapOvr>
    <a:masterClrMapping/>
  </p:clrMapOvr>
  <mc:AlternateContent xmlns:mc="http://schemas.openxmlformats.org/markup-compatibility/2006">
    <mc:Choice xmlns:p14="http://schemas.microsoft.com/office/powerpoint/2010/main" Requires="p14">
      <p:transition spd="slow" p14:dur="2000" advTm="17710"/>
    </mc:Choice>
    <mc:Fallback>
      <p:transition spd="slow" advTm="1771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25" y="929436"/>
            <a:ext cx="3444190" cy="5371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9657" y="689029"/>
            <a:ext cx="2775017" cy="4718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971" y="1986995"/>
            <a:ext cx="3045614" cy="3823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03858" y="344661"/>
            <a:ext cx="4401255" cy="584775"/>
          </a:xfrm>
          <a:prstGeom prst="rect">
            <a:avLst/>
          </a:prstGeom>
          <a:noFill/>
        </p:spPr>
        <p:txBody>
          <a:bodyPr wrap="square" rtlCol="0">
            <a:spAutoFit/>
          </a:bodyPr>
          <a:lstStyle/>
          <a:p>
            <a:pPr algn="ctr"/>
            <a:r>
              <a:rPr lang="en-US" sz="3200" b="1" dirty="0" smtClean="0">
                <a:latin typeface="Ink Free" panose="03080402000500000000" pitchFamily="66" charset="0"/>
              </a:rPr>
              <a:t>James and Mary Jean</a:t>
            </a:r>
            <a:endParaRPr lang="en-US" sz="3200" b="1" dirty="0">
              <a:latin typeface="Ink Free" panose="03080402000500000000" pitchFamily="66" charset="0"/>
            </a:endParaRPr>
          </a:p>
        </p:txBody>
      </p:sp>
      <p:sp>
        <p:nvSpPr>
          <p:cNvPr id="8" name="TextBox 7"/>
          <p:cNvSpPr txBox="1"/>
          <p:nvPr/>
        </p:nvSpPr>
        <p:spPr>
          <a:xfrm>
            <a:off x="4706704" y="5385246"/>
            <a:ext cx="2801781" cy="1077218"/>
          </a:xfrm>
          <a:prstGeom prst="rect">
            <a:avLst/>
          </a:prstGeom>
          <a:noFill/>
        </p:spPr>
        <p:txBody>
          <a:bodyPr wrap="square" rtlCol="0">
            <a:spAutoFit/>
          </a:bodyPr>
          <a:lstStyle/>
          <a:p>
            <a:pPr algn="ctr"/>
            <a:r>
              <a:rPr lang="en-US" sz="3200" b="1" dirty="0" smtClean="0">
                <a:latin typeface="Ink Free" panose="03080402000500000000" pitchFamily="66" charset="0"/>
              </a:rPr>
              <a:t>First Communion</a:t>
            </a:r>
            <a:endParaRPr lang="en-US" sz="3200" b="1" dirty="0">
              <a:latin typeface="Ink Free" panose="03080402000500000000" pitchFamily="66" charset="0"/>
            </a:endParaRPr>
          </a:p>
        </p:txBody>
      </p:sp>
      <p:sp>
        <p:nvSpPr>
          <p:cNvPr id="9" name="TextBox 8"/>
          <p:cNvSpPr txBox="1"/>
          <p:nvPr/>
        </p:nvSpPr>
        <p:spPr>
          <a:xfrm>
            <a:off x="7629201" y="1261457"/>
            <a:ext cx="4401255" cy="584775"/>
          </a:xfrm>
          <a:prstGeom prst="rect">
            <a:avLst/>
          </a:prstGeom>
          <a:noFill/>
        </p:spPr>
        <p:txBody>
          <a:bodyPr wrap="square" rtlCol="0">
            <a:spAutoFit/>
          </a:bodyPr>
          <a:lstStyle/>
          <a:p>
            <a:pPr algn="ctr"/>
            <a:r>
              <a:rPr lang="en-US" sz="3200" b="1" dirty="0" smtClean="0">
                <a:latin typeface="Ink Free" panose="03080402000500000000" pitchFamily="66" charset="0"/>
              </a:rPr>
              <a:t>Betty and Mary Jean</a:t>
            </a:r>
            <a:endParaRPr lang="en-US" sz="3200" b="1" dirty="0">
              <a:latin typeface="Ink Free" panose="03080402000500000000" pitchFamily="66" charset="0"/>
            </a:endParaRPr>
          </a:p>
        </p:txBody>
      </p:sp>
    </p:spTree>
    <p:extLst>
      <p:ext uri="{BB962C8B-B14F-4D97-AF65-F5344CB8AC3E}">
        <p14:creationId xmlns:p14="http://schemas.microsoft.com/office/powerpoint/2010/main" val="358560163"/>
      </p:ext>
    </p:extLst>
  </p:cSld>
  <p:clrMapOvr>
    <a:masterClrMapping/>
  </p:clrMapOvr>
  <mc:AlternateContent xmlns:mc="http://schemas.openxmlformats.org/markup-compatibility/2006">
    <mc:Choice xmlns:p14="http://schemas.microsoft.com/office/powerpoint/2010/main" Requires="p14">
      <p:transition spd="slow" p14:dur="2000" advTm="20461"/>
    </mc:Choice>
    <mc:Fallback>
      <p:transition spd="slow" advTm="2046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947" y="970022"/>
            <a:ext cx="4587333" cy="49402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8251" y="3686592"/>
            <a:ext cx="1813560" cy="2443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648" y="634438"/>
            <a:ext cx="2422103" cy="3186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3341" y="580037"/>
            <a:ext cx="3288406" cy="4090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391707" y="375901"/>
            <a:ext cx="4401255" cy="584775"/>
          </a:xfrm>
          <a:prstGeom prst="rect">
            <a:avLst/>
          </a:prstGeom>
          <a:noFill/>
        </p:spPr>
        <p:txBody>
          <a:bodyPr wrap="square" rtlCol="0">
            <a:spAutoFit/>
          </a:bodyPr>
          <a:lstStyle/>
          <a:p>
            <a:pPr algn="ctr"/>
            <a:r>
              <a:rPr lang="en-US" sz="3200" b="1" dirty="0" smtClean="0">
                <a:latin typeface="Ink Free" panose="03080402000500000000" pitchFamily="66" charset="0"/>
              </a:rPr>
              <a:t>The Coressel Family</a:t>
            </a:r>
            <a:endParaRPr lang="en-US" sz="3200" b="1" dirty="0">
              <a:latin typeface="Ink Free" panose="03080402000500000000" pitchFamily="66" charset="0"/>
            </a:endParaRPr>
          </a:p>
        </p:txBody>
      </p:sp>
      <p:sp>
        <p:nvSpPr>
          <p:cNvPr id="10" name="TextBox 9"/>
          <p:cNvSpPr txBox="1"/>
          <p:nvPr/>
        </p:nvSpPr>
        <p:spPr>
          <a:xfrm>
            <a:off x="579196" y="4000277"/>
            <a:ext cx="1519055" cy="1569660"/>
          </a:xfrm>
          <a:prstGeom prst="rect">
            <a:avLst/>
          </a:prstGeom>
          <a:noFill/>
        </p:spPr>
        <p:txBody>
          <a:bodyPr wrap="square" rtlCol="0">
            <a:spAutoFit/>
          </a:bodyPr>
          <a:lstStyle/>
          <a:p>
            <a:pPr algn="ctr"/>
            <a:r>
              <a:rPr lang="en-US" sz="3200" b="1" dirty="0" smtClean="0">
                <a:latin typeface="Ink Free" panose="03080402000500000000" pitchFamily="66" charset="0"/>
              </a:rPr>
              <a:t>Mom and Dad</a:t>
            </a:r>
            <a:endParaRPr lang="en-US" sz="3200" b="1" dirty="0">
              <a:latin typeface="Ink Free" panose="03080402000500000000" pitchFamily="66" charset="0"/>
            </a:endParaRPr>
          </a:p>
        </p:txBody>
      </p:sp>
      <p:sp>
        <p:nvSpPr>
          <p:cNvPr id="11" name="TextBox 10"/>
          <p:cNvSpPr txBox="1"/>
          <p:nvPr/>
        </p:nvSpPr>
        <p:spPr>
          <a:xfrm>
            <a:off x="8610030" y="4840092"/>
            <a:ext cx="2883477" cy="1077218"/>
          </a:xfrm>
          <a:prstGeom prst="rect">
            <a:avLst/>
          </a:prstGeom>
          <a:noFill/>
        </p:spPr>
        <p:txBody>
          <a:bodyPr wrap="square" rtlCol="0">
            <a:spAutoFit/>
          </a:bodyPr>
          <a:lstStyle/>
          <a:p>
            <a:pPr algn="ctr"/>
            <a:r>
              <a:rPr lang="en-US" sz="3200" b="1" dirty="0" smtClean="0">
                <a:latin typeface="Ink Free" panose="03080402000500000000" pitchFamily="66" charset="0"/>
              </a:rPr>
              <a:t>8 of 9 Children on the Tractor!</a:t>
            </a:r>
            <a:endParaRPr lang="en-US" sz="3200" b="1" dirty="0">
              <a:latin typeface="Ink Free" panose="03080402000500000000" pitchFamily="66" charset="0"/>
            </a:endParaRPr>
          </a:p>
        </p:txBody>
      </p:sp>
    </p:spTree>
    <p:extLst>
      <p:ext uri="{BB962C8B-B14F-4D97-AF65-F5344CB8AC3E}">
        <p14:creationId xmlns:p14="http://schemas.microsoft.com/office/powerpoint/2010/main" val="1719070087"/>
      </p:ext>
    </p:extLst>
  </p:cSld>
  <p:clrMapOvr>
    <a:masterClrMapping/>
  </p:clrMapOvr>
  <mc:AlternateContent xmlns:mc="http://schemas.openxmlformats.org/markup-compatibility/2006">
    <mc:Choice xmlns:p14="http://schemas.microsoft.com/office/powerpoint/2010/main" Requires="p14">
      <p:transition spd="slow" p14:dur="2000" advTm="17694"/>
    </mc:Choice>
    <mc:Fallback>
      <p:transition spd="slow" advTm="1769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96" y="1654786"/>
            <a:ext cx="5500396" cy="383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2852" y="1108880"/>
            <a:ext cx="2118754" cy="2993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9825" y="564913"/>
            <a:ext cx="2432050" cy="2616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4363" b="3877"/>
          <a:stretch/>
        </p:blipFill>
        <p:spPr>
          <a:xfrm>
            <a:off x="8155729" y="3243270"/>
            <a:ext cx="1916319" cy="2529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9822" r="26531" b="75985"/>
          <a:stretch/>
        </p:blipFill>
        <p:spPr>
          <a:xfrm>
            <a:off x="709688" y="725966"/>
            <a:ext cx="1257942" cy="1545028"/>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688658" y="1111991"/>
            <a:ext cx="4401255" cy="584775"/>
          </a:xfrm>
          <a:prstGeom prst="rect">
            <a:avLst/>
          </a:prstGeom>
          <a:noFill/>
        </p:spPr>
        <p:txBody>
          <a:bodyPr wrap="square" rtlCol="0">
            <a:spAutoFit/>
          </a:bodyPr>
          <a:lstStyle/>
          <a:p>
            <a:pPr algn="ctr"/>
            <a:r>
              <a:rPr lang="en-US" sz="3200" b="1" dirty="0" smtClean="0">
                <a:latin typeface="Ink Free" panose="03080402000500000000" pitchFamily="66" charset="0"/>
              </a:rPr>
              <a:t>Postulant </a:t>
            </a:r>
            <a:endParaRPr lang="en-US" sz="3200" b="1" dirty="0">
              <a:latin typeface="Ink Free" panose="03080402000500000000" pitchFamily="66" charset="0"/>
            </a:endParaRPr>
          </a:p>
        </p:txBody>
      </p:sp>
      <p:sp>
        <p:nvSpPr>
          <p:cNvPr id="15" name="TextBox 14"/>
          <p:cNvSpPr txBox="1"/>
          <p:nvPr/>
        </p:nvSpPr>
        <p:spPr>
          <a:xfrm>
            <a:off x="3397270" y="478745"/>
            <a:ext cx="4401255" cy="584775"/>
          </a:xfrm>
          <a:prstGeom prst="rect">
            <a:avLst/>
          </a:prstGeom>
          <a:noFill/>
        </p:spPr>
        <p:txBody>
          <a:bodyPr wrap="square" rtlCol="0">
            <a:spAutoFit/>
          </a:bodyPr>
          <a:lstStyle/>
          <a:p>
            <a:pPr algn="ctr"/>
            <a:r>
              <a:rPr lang="en-US" sz="3200" b="1" dirty="0" smtClean="0">
                <a:latin typeface="Ink Free" panose="03080402000500000000" pitchFamily="66" charset="0"/>
              </a:rPr>
              <a:t>All 6 Girls!</a:t>
            </a:r>
            <a:endParaRPr lang="en-US" sz="3200" b="1" dirty="0">
              <a:latin typeface="Ink Free" panose="03080402000500000000" pitchFamily="66" charset="0"/>
            </a:endParaRPr>
          </a:p>
        </p:txBody>
      </p:sp>
      <p:sp>
        <p:nvSpPr>
          <p:cNvPr id="16" name="TextBox 15"/>
          <p:cNvSpPr txBox="1"/>
          <p:nvPr/>
        </p:nvSpPr>
        <p:spPr>
          <a:xfrm>
            <a:off x="9097518" y="624828"/>
            <a:ext cx="2453575" cy="584775"/>
          </a:xfrm>
          <a:prstGeom prst="rect">
            <a:avLst/>
          </a:prstGeom>
          <a:noFill/>
        </p:spPr>
        <p:txBody>
          <a:bodyPr wrap="square" rtlCol="0">
            <a:spAutoFit/>
          </a:bodyPr>
          <a:lstStyle/>
          <a:p>
            <a:pPr algn="ctr"/>
            <a:r>
              <a:rPr lang="en-US" sz="3200" b="1" dirty="0" smtClean="0">
                <a:latin typeface="Ink Free" panose="03080402000500000000" pitchFamily="66" charset="0"/>
              </a:rPr>
              <a:t>Mary Jean</a:t>
            </a:r>
            <a:endParaRPr lang="en-US" sz="3200" b="1" dirty="0">
              <a:latin typeface="Ink Free" panose="03080402000500000000" pitchFamily="66" charset="0"/>
            </a:endParaRPr>
          </a:p>
        </p:txBody>
      </p:sp>
      <p:sp>
        <p:nvSpPr>
          <p:cNvPr id="17" name="TextBox 16"/>
          <p:cNvSpPr txBox="1"/>
          <p:nvPr/>
        </p:nvSpPr>
        <p:spPr>
          <a:xfrm>
            <a:off x="6308124" y="3966563"/>
            <a:ext cx="2108480" cy="1569660"/>
          </a:xfrm>
          <a:prstGeom prst="rect">
            <a:avLst/>
          </a:prstGeom>
          <a:noFill/>
        </p:spPr>
        <p:txBody>
          <a:bodyPr wrap="square" rtlCol="0">
            <a:spAutoFit/>
          </a:bodyPr>
          <a:lstStyle/>
          <a:p>
            <a:pPr algn="ctr"/>
            <a:r>
              <a:rPr lang="en-US" sz="3200" b="1" dirty="0" smtClean="0">
                <a:latin typeface="Ink Free" panose="03080402000500000000" pitchFamily="66" charset="0"/>
              </a:rPr>
              <a:t>Sister Mary Danielle</a:t>
            </a:r>
            <a:endParaRPr lang="en-US" sz="3200" b="1" dirty="0">
              <a:latin typeface="Ink Free" panose="03080402000500000000" pitchFamily="66" charset="0"/>
            </a:endParaRPr>
          </a:p>
        </p:txBody>
      </p:sp>
      <p:sp>
        <p:nvSpPr>
          <p:cNvPr id="18" name="TextBox 17"/>
          <p:cNvSpPr txBox="1"/>
          <p:nvPr/>
        </p:nvSpPr>
        <p:spPr>
          <a:xfrm>
            <a:off x="887112" y="5557088"/>
            <a:ext cx="5309664" cy="584775"/>
          </a:xfrm>
          <a:prstGeom prst="rect">
            <a:avLst/>
          </a:prstGeom>
          <a:noFill/>
        </p:spPr>
        <p:txBody>
          <a:bodyPr wrap="square" rtlCol="0">
            <a:spAutoFit/>
          </a:bodyPr>
          <a:lstStyle/>
          <a:p>
            <a:pPr algn="ctr"/>
            <a:r>
              <a:rPr lang="en-US" sz="3200" b="1" dirty="0" smtClean="0">
                <a:latin typeface="Ink Free" panose="03080402000500000000" pitchFamily="66" charset="0"/>
              </a:rPr>
              <a:t>Invested August 10, 1948</a:t>
            </a:r>
            <a:endParaRPr lang="en-US" sz="3200" b="1" dirty="0">
              <a:latin typeface="Ink Free" panose="03080402000500000000" pitchFamily="66" charset="0"/>
            </a:endParaRPr>
          </a:p>
        </p:txBody>
      </p:sp>
      <p:sp>
        <p:nvSpPr>
          <p:cNvPr id="19" name="TextBox 18"/>
          <p:cNvSpPr txBox="1"/>
          <p:nvPr/>
        </p:nvSpPr>
        <p:spPr>
          <a:xfrm>
            <a:off x="6562627" y="5804222"/>
            <a:ext cx="5309664" cy="584775"/>
          </a:xfrm>
          <a:prstGeom prst="rect">
            <a:avLst/>
          </a:prstGeom>
          <a:noFill/>
        </p:spPr>
        <p:txBody>
          <a:bodyPr wrap="square" rtlCol="0">
            <a:spAutoFit/>
          </a:bodyPr>
          <a:lstStyle/>
          <a:p>
            <a:pPr algn="ctr"/>
            <a:r>
              <a:rPr lang="en-US" sz="3200" b="1" dirty="0" smtClean="0">
                <a:latin typeface="Ink Free" panose="03080402000500000000" pitchFamily="66" charset="0"/>
              </a:rPr>
              <a:t>Professed August 16, 1950</a:t>
            </a:r>
            <a:endParaRPr lang="en-US" sz="3200" b="1" dirty="0">
              <a:latin typeface="Ink Free" panose="03080402000500000000" pitchFamily="66" charset="0"/>
            </a:endParaRPr>
          </a:p>
        </p:txBody>
      </p:sp>
    </p:spTree>
    <p:extLst>
      <p:ext uri="{BB962C8B-B14F-4D97-AF65-F5344CB8AC3E}">
        <p14:creationId xmlns:p14="http://schemas.microsoft.com/office/powerpoint/2010/main" val="945381545"/>
      </p:ext>
    </p:extLst>
  </p:cSld>
  <p:clrMapOvr>
    <a:masterClrMapping/>
  </p:clrMapOvr>
  <mc:AlternateContent xmlns:mc="http://schemas.openxmlformats.org/markup-compatibility/2006">
    <mc:Choice xmlns:p14="http://schemas.microsoft.com/office/powerpoint/2010/main" Requires="p14">
      <p:transition spd="slow" p14:dur="2000" advTm="19109"/>
    </mc:Choice>
    <mc:Fallback>
      <p:transition spd="slow" advTm="1910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045" y="1286001"/>
            <a:ext cx="2745332" cy="3680423"/>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616" y="1954714"/>
            <a:ext cx="3050540" cy="3925570"/>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518" y="1108085"/>
            <a:ext cx="4454099" cy="3340574"/>
          </a:xfrm>
          <a:prstGeom prst="rect">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875" y="3126212"/>
            <a:ext cx="2199612" cy="3129400"/>
          </a:xfrm>
          <a:prstGeom prst="rect">
            <a:avLst/>
          </a:prstGeom>
          <a:ln>
            <a:noFill/>
          </a:ln>
          <a:effectLst>
            <a:softEdge rad="112500"/>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1454" y="502662"/>
            <a:ext cx="1798320" cy="2486660"/>
          </a:xfrm>
          <a:prstGeom prst="rect">
            <a:avLst/>
          </a:prstGeom>
          <a:ln>
            <a:noFill/>
          </a:ln>
          <a:effectLst>
            <a:softEdge rad="112500"/>
          </a:effectLst>
        </p:spPr>
      </p:pic>
      <p:sp>
        <p:nvSpPr>
          <p:cNvPr id="10" name="TextBox 9"/>
          <p:cNvSpPr txBox="1"/>
          <p:nvPr/>
        </p:nvSpPr>
        <p:spPr>
          <a:xfrm>
            <a:off x="3922855" y="719832"/>
            <a:ext cx="3863107" cy="584775"/>
          </a:xfrm>
          <a:prstGeom prst="rect">
            <a:avLst/>
          </a:prstGeom>
          <a:noFill/>
        </p:spPr>
        <p:txBody>
          <a:bodyPr wrap="square" rtlCol="0">
            <a:spAutoFit/>
          </a:bodyPr>
          <a:lstStyle/>
          <a:p>
            <a:pPr algn="ctr"/>
            <a:r>
              <a:rPr lang="en-US" sz="3200" b="1" dirty="0" smtClean="0">
                <a:latin typeface="Ink Free" panose="03080402000500000000" pitchFamily="66" charset="0"/>
              </a:rPr>
              <a:t>A Few Changes . . .</a:t>
            </a:r>
            <a:endParaRPr lang="en-US" sz="3200" b="1" dirty="0">
              <a:latin typeface="Ink Free" panose="03080402000500000000" pitchFamily="66" charset="0"/>
            </a:endParaRPr>
          </a:p>
        </p:txBody>
      </p:sp>
    </p:spTree>
    <p:extLst>
      <p:ext uri="{BB962C8B-B14F-4D97-AF65-F5344CB8AC3E}">
        <p14:creationId xmlns:p14="http://schemas.microsoft.com/office/powerpoint/2010/main" val="3499852377"/>
      </p:ext>
    </p:extLst>
  </p:cSld>
  <p:clrMapOvr>
    <a:masterClrMapping/>
  </p:clrMapOvr>
  <mc:AlternateContent xmlns:mc="http://schemas.openxmlformats.org/markup-compatibility/2006">
    <mc:Choice xmlns:p14="http://schemas.microsoft.com/office/powerpoint/2010/main" Requires="p14">
      <p:transition spd="slow" p14:dur="2000" advTm="14054"/>
    </mc:Choice>
    <mc:Fallback>
      <p:transition spd="slow" advTm="1405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029" y="730059"/>
            <a:ext cx="2716530" cy="3727450"/>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9414" y="1816858"/>
            <a:ext cx="2716530" cy="3727450"/>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497" y="3545777"/>
            <a:ext cx="1651524" cy="2720954"/>
          </a:xfrm>
          <a:prstGeom prst="rect">
            <a:avLst/>
          </a:prstGeom>
          <a:ln>
            <a:noFill/>
          </a:ln>
          <a:effectLst>
            <a:softEdge rad="1125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0613" y="641287"/>
            <a:ext cx="1971040" cy="2904490"/>
          </a:xfrm>
          <a:prstGeom prst="rect">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773" y="720662"/>
            <a:ext cx="1971040" cy="2745740"/>
          </a:xfrm>
          <a:prstGeom prst="rect">
            <a:avLst/>
          </a:prstGeom>
          <a:ln>
            <a:noFill/>
          </a:ln>
          <a:effectLst>
            <a:softEdge rad="112500"/>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343299" y="4069926"/>
            <a:ext cx="2665650" cy="1777100"/>
          </a:xfrm>
          <a:prstGeom prst="rect">
            <a:avLst/>
          </a:prstGeom>
          <a:ln>
            <a:noFill/>
          </a:ln>
          <a:effectLst>
            <a:softEdge rad="112500"/>
          </a:effec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068" y="2683236"/>
            <a:ext cx="2076345" cy="3198694"/>
          </a:xfrm>
          <a:prstGeom prst="rect">
            <a:avLst/>
          </a:prstGeom>
          <a:ln>
            <a:noFill/>
          </a:ln>
          <a:effectLst>
            <a:softEdge rad="112500"/>
          </a:effectLst>
        </p:spPr>
      </p:pic>
      <p:sp>
        <p:nvSpPr>
          <p:cNvPr id="13" name="TextBox 12"/>
          <p:cNvSpPr txBox="1"/>
          <p:nvPr/>
        </p:nvSpPr>
        <p:spPr>
          <a:xfrm>
            <a:off x="2283213" y="970306"/>
            <a:ext cx="3832450" cy="584775"/>
          </a:xfrm>
          <a:prstGeom prst="rect">
            <a:avLst/>
          </a:prstGeom>
          <a:noFill/>
        </p:spPr>
        <p:txBody>
          <a:bodyPr wrap="square" rtlCol="0">
            <a:spAutoFit/>
          </a:bodyPr>
          <a:lstStyle/>
          <a:p>
            <a:pPr algn="ctr"/>
            <a:r>
              <a:rPr lang="en-US" sz="3200" b="1" dirty="0" smtClean="0">
                <a:latin typeface="Ink Free" panose="03080402000500000000" pitchFamily="66" charset="0"/>
              </a:rPr>
              <a:t> . . . Over the Years    </a:t>
            </a:r>
            <a:endParaRPr lang="en-US" sz="3200" b="1" dirty="0">
              <a:latin typeface="Ink Free" panose="03080402000500000000" pitchFamily="66" charset="0"/>
            </a:endParaRPr>
          </a:p>
        </p:txBody>
      </p:sp>
    </p:spTree>
    <p:extLst>
      <p:ext uri="{BB962C8B-B14F-4D97-AF65-F5344CB8AC3E}">
        <p14:creationId xmlns:p14="http://schemas.microsoft.com/office/powerpoint/2010/main" val="3403515936"/>
      </p:ext>
    </p:extLst>
  </p:cSld>
  <p:clrMapOvr>
    <a:masterClrMapping/>
  </p:clrMapOvr>
  <mc:AlternateContent xmlns:mc="http://schemas.openxmlformats.org/markup-compatibility/2006">
    <mc:Choice xmlns:p14="http://schemas.microsoft.com/office/powerpoint/2010/main" Requires="p14">
      <p:transition spd="slow" p14:dur="2000" advTm="23109"/>
    </mc:Choice>
    <mc:Fallback>
      <p:transition spd="slow" advTm="2310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82" y="575380"/>
            <a:ext cx="5935676" cy="327580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96540" y="3565856"/>
            <a:ext cx="1799687" cy="263912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9791" y="2484828"/>
            <a:ext cx="5283897" cy="350653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616787" y="704475"/>
            <a:ext cx="4677749" cy="584775"/>
          </a:xfrm>
          <a:prstGeom prst="rect">
            <a:avLst/>
          </a:prstGeom>
          <a:noFill/>
        </p:spPr>
        <p:txBody>
          <a:bodyPr wrap="square" rtlCol="0">
            <a:spAutoFit/>
          </a:bodyPr>
          <a:lstStyle/>
          <a:p>
            <a:pPr algn="ctr"/>
            <a:r>
              <a:rPr lang="en-US" sz="3200" b="1" dirty="0" smtClean="0">
                <a:latin typeface="Ink Free" panose="03080402000500000000" pitchFamily="66" charset="0"/>
              </a:rPr>
              <a:t>Remember BIE Days??</a:t>
            </a:r>
            <a:endParaRPr lang="en-US" sz="3200" b="1" dirty="0">
              <a:latin typeface="Ink Free" panose="03080402000500000000" pitchFamily="66" charset="0"/>
            </a:endParaRPr>
          </a:p>
        </p:txBody>
      </p:sp>
      <p:sp>
        <p:nvSpPr>
          <p:cNvPr id="11" name="TextBox 10"/>
          <p:cNvSpPr txBox="1"/>
          <p:nvPr/>
        </p:nvSpPr>
        <p:spPr>
          <a:xfrm>
            <a:off x="7284882" y="1895271"/>
            <a:ext cx="4677749" cy="1077218"/>
          </a:xfrm>
          <a:prstGeom prst="rect">
            <a:avLst/>
          </a:prstGeom>
          <a:noFill/>
        </p:spPr>
        <p:txBody>
          <a:bodyPr wrap="square" rtlCol="0">
            <a:spAutoFit/>
          </a:bodyPr>
          <a:lstStyle/>
          <a:p>
            <a:pPr algn="ctr"/>
            <a:r>
              <a:rPr lang="en-US" sz="3200" b="1" dirty="0" smtClean="0">
                <a:latin typeface="Ink Free" panose="03080402000500000000" pitchFamily="66" charset="0"/>
              </a:rPr>
              <a:t>The Physics Class</a:t>
            </a:r>
            <a:br>
              <a:rPr lang="en-US" sz="3200" b="1" dirty="0" smtClean="0">
                <a:latin typeface="Ink Free" panose="03080402000500000000" pitchFamily="66" charset="0"/>
              </a:rPr>
            </a:br>
            <a:r>
              <a:rPr lang="en-US" sz="3200" b="1" dirty="0" smtClean="0">
                <a:latin typeface="Ink Free" panose="03080402000500000000" pitchFamily="66" charset="0"/>
              </a:rPr>
              <a:t>at Boston College</a:t>
            </a:r>
            <a:endParaRPr lang="en-US" sz="3200" b="1" dirty="0">
              <a:latin typeface="Ink Free" panose="03080402000500000000" pitchFamily="66" charset="0"/>
            </a:endParaRPr>
          </a:p>
        </p:txBody>
      </p:sp>
      <p:sp>
        <p:nvSpPr>
          <p:cNvPr id="12" name="TextBox 11"/>
          <p:cNvSpPr txBox="1"/>
          <p:nvPr/>
        </p:nvSpPr>
        <p:spPr>
          <a:xfrm>
            <a:off x="3546717" y="4582412"/>
            <a:ext cx="2396884" cy="1077218"/>
          </a:xfrm>
          <a:prstGeom prst="rect">
            <a:avLst/>
          </a:prstGeom>
          <a:noFill/>
        </p:spPr>
        <p:txBody>
          <a:bodyPr wrap="square" rtlCol="0">
            <a:spAutoFit/>
          </a:bodyPr>
          <a:lstStyle/>
          <a:p>
            <a:pPr algn="ctr"/>
            <a:r>
              <a:rPr lang="en-US" sz="3200" b="1" dirty="0" smtClean="0">
                <a:latin typeface="Ink Free" panose="03080402000500000000" pitchFamily="66" charset="0"/>
              </a:rPr>
              <a:t>Physics Teacher</a:t>
            </a:r>
            <a:endParaRPr lang="en-US" sz="3200" b="1" dirty="0">
              <a:latin typeface="Ink Free" panose="03080402000500000000" pitchFamily="66" charset="0"/>
            </a:endParaRPr>
          </a:p>
        </p:txBody>
      </p:sp>
    </p:spTree>
    <p:extLst>
      <p:ext uri="{BB962C8B-B14F-4D97-AF65-F5344CB8AC3E}">
        <p14:creationId xmlns:p14="http://schemas.microsoft.com/office/powerpoint/2010/main" val="1017997372"/>
      </p:ext>
    </p:extLst>
  </p:cSld>
  <p:clrMapOvr>
    <a:masterClrMapping/>
  </p:clrMapOvr>
  <mc:AlternateContent xmlns:mc="http://schemas.openxmlformats.org/markup-compatibility/2006">
    <mc:Choice xmlns:p14="http://schemas.microsoft.com/office/powerpoint/2010/main" Requires="p14">
      <p:transition spd="slow" p14:dur="2000" advTm="24347"/>
    </mc:Choice>
    <mc:Fallback>
      <p:transition spd="slow" advTm="2434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7383" y="228599"/>
            <a:ext cx="11360425" cy="63709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296" y="407503"/>
            <a:ext cx="11678477" cy="59833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413" y="547975"/>
            <a:ext cx="2014220" cy="277495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0102" y="579464"/>
            <a:ext cx="2789410" cy="3602347"/>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287" y="3463397"/>
            <a:ext cx="2097022" cy="2835649"/>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665" y="2380637"/>
            <a:ext cx="5441896" cy="3021703"/>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3972019" y="547975"/>
            <a:ext cx="4571480" cy="1569660"/>
          </a:xfrm>
          <a:prstGeom prst="rect">
            <a:avLst/>
          </a:prstGeom>
          <a:noFill/>
        </p:spPr>
        <p:txBody>
          <a:bodyPr wrap="square" rtlCol="0">
            <a:spAutoFit/>
          </a:bodyPr>
          <a:lstStyle/>
          <a:p>
            <a:pPr algn="ctr"/>
            <a:r>
              <a:rPr lang="en-US" sz="3200" b="1" dirty="0" smtClean="0">
                <a:latin typeface="Ink Free" panose="03080402000500000000" pitchFamily="66" charset="0"/>
              </a:rPr>
              <a:t>First Sister Principal of Blessed Trinity Academy, Jacksonville, FL . . .</a:t>
            </a:r>
            <a:endParaRPr lang="en-US" sz="3200" b="1" dirty="0">
              <a:latin typeface="Ink Free" panose="03080402000500000000" pitchFamily="66" charset="0"/>
            </a:endParaRPr>
          </a:p>
        </p:txBody>
      </p:sp>
      <p:sp>
        <p:nvSpPr>
          <p:cNvPr id="9" name="TextBox 8"/>
          <p:cNvSpPr txBox="1"/>
          <p:nvPr/>
        </p:nvSpPr>
        <p:spPr>
          <a:xfrm>
            <a:off x="4722437" y="5594201"/>
            <a:ext cx="6897075" cy="584775"/>
          </a:xfrm>
          <a:prstGeom prst="rect">
            <a:avLst/>
          </a:prstGeom>
          <a:noFill/>
        </p:spPr>
        <p:txBody>
          <a:bodyPr wrap="square" rtlCol="0">
            <a:spAutoFit/>
          </a:bodyPr>
          <a:lstStyle/>
          <a:p>
            <a:pPr algn="ctr"/>
            <a:r>
              <a:rPr lang="en-US" sz="3200" b="1" dirty="0" smtClean="0">
                <a:latin typeface="Ink Free" panose="03080402000500000000" pitchFamily="66" charset="0"/>
              </a:rPr>
              <a:t>. . . and 8</a:t>
            </a:r>
            <a:r>
              <a:rPr lang="en-US" sz="3200" b="1" baseline="30000" dirty="0" smtClean="0">
                <a:latin typeface="Ink Free" panose="03080402000500000000" pitchFamily="66" charset="0"/>
              </a:rPr>
              <a:t>th</a:t>
            </a:r>
            <a:r>
              <a:rPr lang="en-US" sz="3200" b="1" dirty="0" smtClean="0">
                <a:latin typeface="Ink Free" panose="03080402000500000000" pitchFamily="66" charset="0"/>
              </a:rPr>
              <a:t> Grade Teacher!</a:t>
            </a:r>
            <a:endParaRPr lang="en-US" sz="3200" b="1" dirty="0">
              <a:latin typeface="Ink Free" panose="03080402000500000000" pitchFamily="66" charset="0"/>
            </a:endParaRPr>
          </a:p>
        </p:txBody>
      </p:sp>
    </p:spTree>
    <p:extLst>
      <p:ext uri="{BB962C8B-B14F-4D97-AF65-F5344CB8AC3E}">
        <p14:creationId xmlns:p14="http://schemas.microsoft.com/office/powerpoint/2010/main" val="3188110549"/>
      </p:ext>
    </p:extLst>
  </p:cSld>
  <p:clrMapOvr>
    <a:masterClrMapping/>
  </p:clrMapOvr>
  <mc:AlternateContent xmlns:mc="http://schemas.openxmlformats.org/markup-compatibility/2006">
    <mc:Choice xmlns:p14="http://schemas.microsoft.com/office/powerpoint/2010/main" Requires="p14">
      <p:transition spd="slow" p14:dur="2000" advTm="21255"/>
    </mc:Choice>
    <mc:Fallback>
      <p:transition spd="slow" advTm="21255"/>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318</Words>
  <Application>Microsoft Office PowerPoint</Application>
  <PresentationFormat>Widescreen</PresentationFormat>
  <Paragraphs>77</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Footlight MT Light</vt:lpstr>
      <vt:lpstr>Ink Free</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Sr.Jaculin Manders</dc:creator>
  <cp:lastModifiedBy>Sr.Jaculin Manders</cp:lastModifiedBy>
  <cp:revision>52</cp:revision>
  <dcterms:created xsi:type="dcterms:W3CDTF">2021-10-07T11:51:30Z</dcterms:created>
  <dcterms:modified xsi:type="dcterms:W3CDTF">2021-10-11T01:43:16Z</dcterms:modified>
</cp:coreProperties>
</file>