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0" r:id="rId2"/>
    <p:sldId id="257" r:id="rId3"/>
    <p:sldId id="258" r:id="rId4"/>
    <p:sldId id="277" r:id="rId5"/>
    <p:sldId id="275" r:id="rId6"/>
    <p:sldId id="276" r:id="rId7"/>
    <p:sldId id="278" r:id="rId8"/>
    <p:sldId id="285" r:id="rId9"/>
    <p:sldId id="284" r:id="rId10"/>
    <p:sldId id="286" r:id="rId11"/>
    <p:sldId id="291" r:id="rId12"/>
    <p:sldId id="279" r:id="rId13"/>
    <p:sldId id="281" r:id="rId14"/>
    <p:sldId id="280" r:id="rId15"/>
    <p:sldId id="282" r:id="rId16"/>
    <p:sldId id="283" r:id="rId17"/>
    <p:sldId id="288" r:id="rId18"/>
    <p:sldId id="292" r:id="rId19"/>
    <p:sldId id="293" r:id="rId20"/>
    <p:sldId id="294" r:id="rId21"/>
    <p:sldId id="295" r:id="rId22"/>
    <p:sldId id="296" r:id="rId23"/>
    <p:sldId id="28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7F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83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70469-19C3-480F-BCAC-55E9E552742F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7E619-96CB-4136-A2C9-5B694A5DC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964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70469-19C3-480F-BCAC-55E9E552742F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7E619-96CB-4136-A2C9-5B694A5DC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969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70469-19C3-480F-BCAC-55E9E552742F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7E619-96CB-4136-A2C9-5B694A5DC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926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70469-19C3-480F-BCAC-55E9E552742F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7E619-96CB-4136-A2C9-5B694A5DC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419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70469-19C3-480F-BCAC-55E9E552742F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7E619-96CB-4136-A2C9-5B694A5DC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356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70469-19C3-480F-BCAC-55E9E552742F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7E619-96CB-4136-A2C9-5B694A5DC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390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70469-19C3-480F-BCAC-55E9E552742F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7E619-96CB-4136-A2C9-5B694A5DC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122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70469-19C3-480F-BCAC-55E9E552742F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7E619-96CB-4136-A2C9-5B694A5DC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881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70469-19C3-480F-BCAC-55E9E552742F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7E619-96CB-4136-A2C9-5B694A5DC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078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70469-19C3-480F-BCAC-55E9E552742F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7E619-96CB-4136-A2C9-5B694A5DC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713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70469-19C3-480F-BCAC-55E9E552742F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7E619-96CB-4136-A2C9-5B694A5DC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274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70469-19C3-480F-BCAC-55E9E552742F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7E619-96CB-4136-A2C9-5B694A5DC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818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jpeg"/><Relationship Id="rId7" Type="http://schemas.microsoft.com/office/2007/relationships/hdphoto" Target="../media/hdphoto1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jpg"/><Relationship Id="rId5" Type="http://schemas.openxmlformats.org/officeDocument/2006/relationships/image" Target="../media/image4.jpg"/><Relationship Id="rId10" Type="http://schemas.openxmlformats.org/officeDocument/2006/relationships/image" Target="../media/image8.jpg"/><Relationship Id="rId4" Type="http://schemas.openxmlformats.org/officeDocument/2006/relationships/image" Target="../media/image3.jp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51.jpeg"/><Relationship Id="rId18" Type="http://schemas.openxmlformats.org/officeDocument/2006/relationships/image" Target="../media/image56.jpeg"/><Relationship Id="rId3" Type="http://schemas.openxmlformats.org/officeDocument/2006/relationships/image" Target="../media/image2.jpeg"/><Relationship Id="rId7" Type="http://schemas.openxmlformats.org/officeDocument/2006/relationships/image" Target="../media/image7.jpeg"/><Relationship Id="rId12" Type="http://schemas.openxmlformats.org/officeDocument/2006/relationships/image" Target="../media/image50.jpeg"/><Relationship Id="rId17" Type="http://schemas.openxmlformats.org/officeDocument/2006/relationships/image" Target="../media/image55.jpg"/><Relationship Id="rId2" Type="http://schemas.openxmlformats.org/officeDocument/2006/relationships/image" Target="../media/image11.png"/><Relationship Id="rId16" Type="http://schemas.openxmlformats.org/officeDocument/2006/relationships/image" Target="../media/image54.jpeg"/><Relationship Id="rId20" Type="http://schemas.openxmlformats.org/officeDocument/2006/relationships/image" Target="../media/image5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49.jpeg"/><Relationship Id="rId5" Type="http://schemas.microsoft.com/office/2007/relationships/hdphoto" Target="../media/hdphoto1.wdp"/><Relationship Id="rId15" Type="http://schemas.openxmlformats.org/officeDocument/2006/relationships/image" Target="../media/image53.jpeg"/><Relationship Id="rId10" Type="http://schemas.openxmlformats.org/officeDocument/2006/relationships/image" Target="../media/image48.jpeg"/><Relationship Id="rId19" Type="http://schemas.openxmlformats.org/officeDocument/2006/relationships/image" Target="../media/image57.jpeg"/><Relationship Id="rId4" Type="http://schemas.openxmlformats.org/officeDocument/2006/relationships/image" Target="../media/image5.png"/><Relationship Id="rId9" Type="http://schemas.openxmlformats.org/officeDocument/2006/relationships/image" Target="../media/image47.jpg"/><Relationship Id="rId14" Type="http://schemas.openxmlformats.org/officeDocument/2006/relationships/image" Target="../media/image5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2.jpeg"/><Relationship Id="rId7" Type="http://schemas.openxmlformats.org/officeDocument/2006/relationships/image" Target="../media/image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61.jpeg"/><Relationship Id="rId5" Type="http://schemas.microsoft.com/office/2007/relationships/hdphoto" Target="../media/hdphoto1.wdp"/><Relationship Id="rId10" Type="http://schemas.openxmlformats.org/officeDocument/2006/relationships/image" Target="../media/image60.jpg"/><Relationship Id="rId4" Type="http://schemas.openxmlformats.org/officeDocument/2006/relationships/image" Target="../media/image5.png"/><Relationship Id="rId9" Type="http://schemas.openxmlformats.org/officeDocument/2006/relationships/image" Target="../media/image59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65.jpg"/><Relationship Id="rId3" Type="http://schemas.openxmlformats.org/officeDocument/2006/relationships/image" Target="../media/image2.jpeg"/><Relationship Id="rId7" Type="http://schemas.openxmlformats.org/officeDocument/2006/relationships/image" Target="../media/image7.jpeg"/><Relationship Id="rId12" Type="http://schemas.openxmlformats.org/officeDocument/2006/relationships/image" Target="../media/image64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24.jpg"/><Relationship Id="rId5" Type="http://schemas.microsoft.com/office/2007/relationships/hdphoto" Target="../media/hdphoto1.wdp"/><Relationship Id="rId10" Type="http://schemas.openxmlformats.org/officeDocument/2006/relationships/image" Target="../media/image63.jpg"/><Relationship Id="rId4" Type="http://schemas.openxmlformats.org/officeDocument/2006/relationships/image" Target="../media/image5.png"/><Relationship Id="rId9" Type="http://schemas.openxmlformats.org/officeDocument/2006/relationships/image" Target="../media/image62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2.jpeg"/><Relationship Id="rId7" Type="http://schemas.openxmlformats.org/officeDocument/2006/relationships/image" Target="../media/image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68.jpeg"/><Relationship Id="rId5" Type="http://schemas.microsoft.com/office/2007/relationships/hdphoto" Target="../media/hdphoto1.wdp"/><Relationship Id="rId10" Type="http://schemas.openxmlformats.org/officeDocument/2006/relationships/image" Target="../media/image67.jpg"/><Relationship Id="rId4" Type="http://schemas.openxmlformats.org/officeDocument/2006/relationships/image" Target="../media/image5.png"/><Relationship Id="rId9" Type="http://schemas.openxmlformats.org/officeDocument/2006/relationships/image" Target="../media/image66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2.jpeg"/><Relationship Id="rId7" Type="http://schemas.openxmlformats.org/officeDocument/2006/relationships/image" Target="../media/image7.jpeg"/><Relationship Id="rId12" Type="http://schemas.openxmlformats.org/officeDocument/2006/relationships/image" Target="../media/image7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71.jpg"/><Relationship Id="rId5" Type="http://schemas.microsoft.com/office/2007/relationships/hdphoto" Target="../media/hdphoto1.wdp"/><Relationship Id="rId10" Type="http://schemas.openxmlformats.org/officeDocument/2006/relationships/image" Target="../media/image70.jpg"/><Relationship Id="rId4" Type="http://schemas.openxmlformats.org/officeDocument/2006/relationships/image" Target="../media/image5.png"/><Relationship Id="rId9" Type="http://schemas.openxmlformats.org/officeDocument/2006/relationships/image" Target="../media/image6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77.jpg"/><Relationship Id="rId3" Type="http://schemas.openxmlformats.org/officeDocument/2006/relationships/image" Target="../media/image2.jpeg"/><Relationship Id="rId7" Type="http://schemas.openxmlformats.org/officeDocument/2006/relationships/image" Target="../media/image7.jpeg"/><Relationship Id="rId12" Type="http://schemas.openxmlformats.org/officeDocument/2006/relationships/image" Target="../media/image76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75.jpeg"/><Relationship Id="rId5" Type="http://schemas.microsoft.com/office/2007/relationships/hdphoto" Target="../media/hdphoto1.wdp"/><Relationship Id="rId15" Type="http://schemas.openxmlformats.org/officeDocument/2006/relationships/image" Target="../media/image24.jpg"/><Relationship Id="rId10" Type="http://schemas.openxmlformats.org/officeDocument/2006/relationships/image" Target="../media/image74.jpg"/><Relationship Id="rId4" Type="http://schemas.openxmlformats.org/officeDocument/2006/relationships/image" Target="../media/image5.png"/><Relationship Id="rId9" Type="http://schemas.openxmlformats.org/officeDocument/2006/relationships/image" Target="../media/image73.jpeg"/><Relationship Id="rId14" Type="http://schemas.openxmlformats.org/officeDocument/2006/relationships/image" Target="../media/image78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83.jpeg"/><Relationship Id="rId3" Type="http://schemas.openxmlformats.org/officeDocument/2006/relationships/image" Target="../media/image2.jpeg"/><Relationship Id="rId7" Type="http://schemas.openxmlformats.org/officeDocument/2006/relationships/image" Target="../media/image7.jpeg"/><Relationship Id="rId12" Type="http://schemas.openxmlformats.org/officeDocument/2006/relationships/image" Target="../media/image8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81.jpg"/><Relationship Id="rId5" Type="http://schemas.microsoft.com/office/2007/relationships/hdphoto" Target="../media/hdphoto1.wdp"/><Relationship Id="rId10" Type="http://schemas.openxmlformats.org/officeDocument/2006/relationships/image" Target="../media/image80.jpg"/><Relationship Id="rId4" Type="http://schemas.openxmlformats.org/officeDocument/2006/relationships/image" Target="../media/image5.png"/><Relationship Id="rId9" Type="http://schemas.openxmlformats.org/officeDocument/2006/relationships/image" Target="../media/image79.jpg"/><Relationship Id="rId14" Type="http://schemas.openxmlformats.org/officeDocument/2006/relationships/image" Target="../media/image78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88.jpeg"/><Relationship Id="rId18" Type="http://schemas.openxmlformats.org/officeDocument/2006/relationships/image" Target="../media/image93.jpg"/><Relationship Id="rId3" Type="http://schemas.openxmlformats.org/officeDocument/2006/relationships/image" Target="../media/image2.jpeg"/><Relationship Id="rId7" Type="http://schemas.openxmlformats.org/officeDocument/2006/relationships/image" Target="../media/image7.jpeg"/><Relationship Id="rId12" Type="http://schemas.openxmlformats.org/officeDocument/2006/relationships/image" Target="../media/image87.jpeg"/><Relationship Id="rId17" Type="http://schemas.openxmlformats.org/officeDocument/2006/relationships/image" Target="../media/image92.jpg"/><Relationship Id="rId2" Type="http://schemas.openxmlformats.org/officeDocument/2006/relationships/image" Target="../media/image11.png"/><Relationship Id="rId16" Type="http://schemas.openxmlformats.org/officeDocument/2006/relationships/image" Target="../media/image91.jpg"/><Relationship Id="rId20" Type="http://schemas.openxmlformats.org/officeDocument/2006/relationships/image" Target="../media/image9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86.jpeg"/><Relationship Id="rId5" Type="http://schemas.microsoft.com/office/2007/relationships/hdphoto" Target="../media/hdphoto1.wdp"/><Relationship Id="rId15" Type="http://schemas.openxmlformats.org/officeDocument/2006/relationships/image" Target="../media/image90.jpg"/><Relationship Id="rId10" Type="http://schemas.openxmlformats.org/officeDocument/2006/relationships/image" Target="../media/image85.jpg"/><Relationship Id="rId19" Type="http://schemas.openxmlformats.org/officeDocument/2006/relationships/image" Target="../media/image94.jpeg"/><Relationship Id="rId4" Type="http://schemas.openxmlformats.org/officeDocument/2006/relationships/image" Target="../media/image5.png"/><Relationship Id="rId9" Type="http://schemas.openxmlformats.org/officeDocument/2006/relationships/image" Target="../media/image84.jpeg"/><Relationship Id="rId14" Type="http://schemas.openxmlformats.org/officeDocument/2006/relationships/image" Target="../media/image8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00.jpeg"/><Relationship Id="rId3" Type="http://schemas.openxmlformats.org/officeDocument/2006/relationships/image" Target="../media/image2.jpeg"/><Relationship Id="rId7" Type="http://schemas.openxmlformats.org/officeDocument/2006/relationships/image" Target="../media/image7.jpeg"/><Relationship Id="rId12" Type="http://schemas.openxmlformats.org/officeDocument/2006/relationships/image" Target="../media/image99.jpeg"/><Relationship Id="rId2" Type="http://schemas.openxmlformats.org/officeDocument/2006/relationships/image" Target="../media/image11.png"/><Relationship Id="rId16" Type="http://schemas.openxmlformats.org/officeDocument/2006/relationships/image" Target="../media/image10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98.jpeg"/><Relationship Id="rId5" Type="http://schemas.microsoft.com/office/2007/relationships/hdphoto" Target="../media/hdphoto1.wdp"/><Relationship Id="rId15" Type="http://schemas.openxmlformats.org/officeDocument/2006/relationships/image" Target="../media/image102.jpeg"/><Relationship Id="rId10" Type="http://schemas.openxmlformats.org/officeDocument/2006/relationships/image" Target="../media/image97.jpg"/><Relationship Id="rId4" Type="http://schemas.openxmlformats.org/officeDocument/2006/relationships/image" Target="../media/image5.png"/><Relationship Id="rId9" Type="http://schemas.openxmlformats.org/officeDocument/2006/relationships/image" Target="../media/image96.jpeg"/><Relationship Id="rId14" Type="http://schemas.openxmlformats.org/officeDocument/2006/relationships/image" Target="../media/image10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08.jpeg"/><Relationship Id="rId18" Type="http://schemas.openxmlformats.org/officeDocument/2006/relationships/image" Target="../media/image113.jpeg"/><Relationship Id="rId3" Type="http://schemas.openxmlformats.org/officeDocument/2006/relationships/image" Target="../media/image2.jpeg"/><Relationship Id="rId7" Type="http://schemas.openxmlformats.org/officeDocument/2006/relationships/image" Target="../media/image7.jpeg"/><Relationship Id="rId12" Type="http://schemas.openxmlformats.org/officeDocument/2006/relationships/image" Target="../media/image107.jpg"/><Relationship Id="rId17" Type="http://schemas.openxmlformats.org/officeDocument/2006/relationships/image" Target="../media/image112.jpeg"/><Relationship Id="rId2" Type="http://schemas.openxmlformats.org/officeDocument/2006/relationships/image" Target="../media/image11.png"/><Relationship Id="rId16" Type="http://schemas.openxmlformats.org/officeDocument/2006/relationships/image" Target="../media/image1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06.jpg"/><Relationship Id="rId5" Type="http://schemas.microsoft.com/office/2007/relationships/hdphoto" Target="../media/hdphoto1.wdp"/><Relationship Id="rId15" Type="http://schemas.openxmlformats.org/officeDocument/2006/relationships/image" Target="../media/image110.jpeg"/><Relationship Id="rId10" Type="http://schemas.openxmlformats.org/officeDocument/2006/relationships/image" Target="../media/image105.jpeg"/><Relationship Id="rId4" Type="http://schemas.openxmlformats.org/officeDocument/2006/relationships/image" Target="../media/image5.png"/><Relationship Id="rId9" Type="http://schemas.openxmlformats.org/officeDocument/2006/relationships/image" Target="../media/image104.jpg"/><Relationship Id="rId14" Type="http://schemas.openxmlformats.org/officeDocument/2006/relationships/image" Target="../media/image10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10.jp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18.jpeg"/><Relationship Id="rId18" Type="http://schemas.openxmlformats.org/officeDocument/2006/relationships/image" Target="../media/image123.jpeg"/><Relationship Id="rId3" Type="http://schemas.openxmlformats.org/officeDocument/2006/relationships/image" Target="../media/image2.jpeg"/><Relationship Id="rId7" Type="http://schemas.openxmlformats.org/officeDocument/2006/relationships/image" Target="../media/image7.jpeg"/><Relationship Id="rId12" Type="http://schemas.openxmlformats.org/officeDocument/2006/relationships/image" Target="../media/image117.jpeg"/><Relationship Id="rId17" Type="http://schemas.openxmlformats.org/officeDocument/2006/relationships/image" Target="../media/image122.jpeg"/><Relationship Id="rId2" Type="http://schemas.openxmlformats.org/officeDocument/2006/relationships/image" Target="../media/image11.png"/><Relationship Id="rId16" Type="http://schemas.openxmlformats.org/officeDocument/2006/relationships/image" Target="../media/image121.jpeg"/><Relationship Id="rId20" Type="http://schemas.openxmlformats.org/officeDocument/2006/relationships/image" Target="../media/image1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6.jpeg"/><Relationship Id="rId5" Type="http://schemas.microsoft.com/office/2007/relationships/hdphoto" Target="../media/hdphoto1.wdp"/><Relationship Id="rId15" Type="http://schemas.openxmlformats.org/officeDocument/2006/relationships/image" Target="../media/image120.jpeg"/><Relationship Id="rId10" Type="http://schemas.openxmlformats.org/officeDocument/2006/relationships/image" Target="../media/image115.jpeg"/><Relationship Id="rId19" Type="http://schemas.openxmlformats.org/officeDocument/2006/relationships/image" Target="../media/image124.jpg"/><Relationship Id="rId4" Type="http://schemas.openxmlformats.org/officeDocument/2006/relationships/image" Target="../media/image5.png"/><Relationship Id="rId9" Type="http://schemas.openxmlformats.org/officeDocument/2006/relationships/image" Target="../media/image114.jpeg"/><Relationship Id="rId14" Type="http://schemas.openxmlformats.org/officeDocument/2006/relationships/image" Target="../media/image11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30.jpeg"/><Relationship Id="rId18" Type="http://schemas.openxmlformats.org/officeDocument/2006/relationships/image" Target="../media/image135.jpeg"/><Relationship Id="rId3" Type="http://schemas.openxmlformats.org/officeDocument/2006/relationships/image" Target="../media/image2.jpeg"/><Relationship Id="rId7" Type="http://schemas.openxmlformats.org/officeDocument/2006/relationships/image" Target="../media/image7.jpeg"/><Relationship Id="rId12" Type="http://schemas.openxmlformats.org/officeDocument/2006/relationships/image" Target="../media/image129.jpeg"/><Relationship Id="rId17" Type="http://schemas.openxmlformats.org/officeDocument/2006/relationships/image" Target="../media/image134.jpeg"/><Relationship Id="rId2" Type="http://schemas.openxmlformats.org/officeDocument/2006/relationships/image" Target="../media/image11.png"/><Relationship Id="rId16" Type="http://schemas.openxmlformats.org/officeDocument/2006/relationships/image" Target="../media/image1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28.jpeg"/><Relationship Id="rId5" Type="http://schemas.microsoft.com/office/2007/relationships/hdphoto" Target="../media/hdphoto1.wdp"/><Relationship Id="rId15" Type="http://schemas.openxmlformats.org/officeDocument/2006/relationships/image" Target="../media/image132.jpg"/><Relationship Id="rId10" Type="http://schemas.openxmlformats.org/officeDocument/2006/relationships/image" Target="../media/image127.jpg"/><Relationship Id="rId4" Type="http://schemas.openxmlformats.org/officeDocument/2006/relationships/image" Target="../media/image5.png"/><Relationship Id="rId9" Type="http://schemas.openxmlformats.org/officeDocument/2006/relationships/image" Target="../media/image126.jpeg"/><Relationship Id="rId14" Type="http://schemas.openxmlformats.org/officeDocument/2006/relationships/image" Target="../media/image13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40.jpeg"/><Relationship Id="rId18" Type="http://schemas.openxmlformats.org/officeDocument/2006/relationships/image" Target="../media/image145.jpeg"/><Relationship Id="rId3" Type="http://schemas.openxmlformats.org/officeDocument/2006/relationships/image" Target="../media/image2.jpeg"/><Relationship Id="rId7" Type="http://schemas.openxmlformats.org/officeDocument/2006/relationships/image" Target="../media/image7.jpeg"/><Relationship Id="rId12" Type="http://schemas.openxmlformats.org/officeDocument/2006/relationships/image" Target="../media/image139.jpeg"/><Relationship Id="rId17" Type="http://schemas.openxmlformats.org/officeDocument/2006/relationships/image" Target="../media/image144.jpg"/><Relationship Id="rId2" Type="http://schemas.openxmlformats.org/officeDocument/2006/relationships/image" Target="../media/image11.png"/><Relationship Id="rId16" Type="http://schemas.openxmlformats.org/officeDocument/2006/relationships/image" Target="../media/image14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38.jpeg"/><Relationship Id="rId5" Type="http://schemas.microsoft.com/office/2007/relationships/hdphoto" Target="../media/hdphoto1.wdp"/><Relationship Id="rId15" Type="http://schemas.openxmlformats.org/officeDocument/2006/relationships/image" Target="../media/image142.jpeg"/><Relationship Id="rId10" Type="http://schemas.openxmlformats.org/officeDocument/2006/relationships/image" Target="../media/image137.jpeg"/><Relationship Id="rId19" Type="http://schemas.openxmlformats.org/officeDocument/2006/relationships/image" Target="../media/image146.jpeg"/><Relationship Id="rId4" Type="http://schemas.openxmlformats.org/officeDocument/2006/relationships/image" Target="../media/image5.png"/><Relationship Id="rId9" Type="http://schemas.openxmlformats.org/officeDocument/2006/relationships/image" Target="../media/image136.jpeg"/><Relationship Id="rId14" Type="http://schemas.openxmlformats.org/officeDocument/2006/relationships/image" Target="../media/image1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7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2.jpeg"/><Relationship Id="rId7" Type="http://schemas.openxmlformats.org/officeDocument/2006/relationships/image" Target="../media/image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2.jpeg"/><Relationship Id="rId7" Type="http://schemas.openxmlformats.org/officeDocument/2006/relationships/image" Target="../media/image7.jpeg"/><Relationship Id="rId12" Type="http://schemas.openxmlformats.org/officeDocument/2006/relationships/image" Target="../media/image16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5.jpg"/><Relationship Id="rId5" Type="http://schemas.microsoft.com/office/2007/relationships/hdphoto" Target="../media/hdphoto1.wdp"/><Relationship Id="rId10" Type="http://schemas.openxmlformats.org/officeDocument/2006/relationships/image" Target="../media/image14.jpg"/><Relationship Id="rId4" Type="http://schemas.openxmlformats.org/officeDocument/2006/relationships/image" Target="../media/image5.png"/><Relationship Id="rId9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21.jpg"/><Relationship Id="rId3" Type="http://schemas.openxmlformats.org/officeDocument/2006/relationships/image" Target="../media/image2.jpeg"/><Relationship Id="rId7" Type="http://schemas.openxmlformats.org/officeDocument/2006/relationships/image" Target="../media/image7.jpeg"/><Relationship Id="rId12" Type="http://schemas.openxmlformats.org/officeDocument/2006/relationships/image" Target="../media/image20.jpg"/><Relationship Id="rId2" Type="http://schemas.openxmlformats.org/officeDocument/2006/relationships/image" Target="../media/image11.png"/><Relationship Id="rId16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9.jpg"/><Relationship Id="rId5" Type="http://schemas.microsoft.com/office/2007/relationships/hdphoto" Target="../media/hdphoto1.wdp"/><Relationship Id="rId15" Type="http://schemas.openxmlformats.org/officeDocument/2006/relationships/image" Target="../media/image23.jpeg"/><Relationship Id="rId10" Type="http://schemas.openxmlformats.org/officeDocument/2006/relationships/image" Target="../media/image18.jpeg"/><Relationship Id="rId4" Type="http://schemas.openxmlformats.org/officeDocument/2006/relationships/image" Target="../media/image5.png"/><Relationship Id="rId9" Type="http://schemas.openxmlformats.org/officeDocument/2006/relationships/image" Target="../media/image17.jpg"/><Relationship Id="rId14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9.jpeg"/><Relationship Id="rId3" Type="http://schemas.openxmlformats.org/officeDocument/2006/relationships/image" Target="../media/image2.jpeg"/><Relationship Id="rId7" Type="http://schemas.openxmlformats.org/officeDocument/2006/relationships/image" Target="../media/image28.jpg"/><Relationship Id="rId12" Type="http://schemas.openxmlformats.org/officeDocument/2006/relationships/image" Target="../media/image8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g"/><Relationship Id="rId11" Type="http://schemas.openxmlformats.org/officeDocument/2006/relationships/image" Target="../media/image7.jpeg"/><Relationship Id="rId5" Type="http://schemas.openxmlformats.org/officeDocument/2006/relationships/image" Target="../media/image26.jpg"/><Relationship Id="rId10" Type="http://schemas.openxmlformats.org/officeDocument/2006/relationships/image" Target="../media/image6.jpeg"/><Relationship Id="rId4" Type="http://schemas.openxmlformats.org/officeDocument/2006/relationships/image" Target="../media/image25.jpeg"/><Relationship Id="rId9" Type="http://schemas.microsoft.com/office/2007/relationships/hdphoto" Target="../media/hdphoto1.wdp"/><Relationship Id="rId14" Type="http://schemas.openxmlformats.org/officeDocument/2006/relationships/image" Target="../media/image3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35.jpg"/><Relationship Id="rId3" Type="http://schemas.openxmlformats.org/officeDocument/2006/relationships/image" Target="../media/image2.jpeg"/><Relationship Id="rId7" Type="http://schemas.openxmlformats.org/officeDocument/2006/relationships/image" Target="../media/image7.jpeg"/><Relationship Id="rId12" Type="http://schemas.openxmlformats.org/officeDocument/2006/relationships/image" Target="../media/image3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33.jpg"/><Relationship Id="rId5" Type="http://schemas.microsoft.com/office/2007/relationships/hdphoto" Target="../media/hdphoto1.wdp"/><Relationship Id="rId10" Type="http://schemas.openxmlformats.org/officeDocument/2006/relationships/image" Target="../media/image32.jpg"/><Relationship Id="rId4" Type="http://schemas.openxmlformats.org/officeDocument/2006/relationships/image" Target="../media/image5.png"/><Relationship Id="rId9" Type="http://schemas.openxmlformats.org/officeDocument/2006/relationships/image" Target="../media/image3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40.jpg"/><Relationship Id="rId3" Type="http://schemas.openxmlformats.org/officeDocument/2006/relationships/image" Target="../media/image2.jpeg"/><Relationship Id="rId7" Type="http://schemas.openxmlformats.org/officeDocument/2006/relationships/image" Target="../media/image7.jpeg"/><Relationship Id="rId12" Type="http://schemas.openxmlformats.org/officeDocument/2006/relationships/image" Target="../media/image3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38.jpeg"/><Relationship Id="rId5" Type="http://schemas.microsoft.com/office/2007/relationships/hdphoto" Target="../media/hdphoto1.wdp"/><Relationship Id="rId10" Type="http://schemas.openxmlformats.org/officeDocument/2006/relationships/image" Target="../media/image37.jpeg"/><Relationship Id="rId4" Type="http://schemas.openxmlformats.org/officeDocument/2006/relationships/image" Target="../media/image5.png"/><Relationship Id="rId9" Type="http://schemas.openxmlformats.org/officeDocument/2006/relationships/image" Target="../media/image36.jpeg"/><Relationship Id="rId14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46.jpeg"/><Relationship Id="rId3" Type="http://schemas.openxmlformats.org/officeDocument/2006/relationships/image" Target="../media/image2.jpeg"/><Relationship Id="rId7" Type="http://schemas.openxmlformats.org/officeDocument/2006/relationships/image" Target="../media/image7.jpeg"/><Relationship Id="rId12" Type="http://schemas.openxmlformats.org/officeDocument/2006/relationships/image" Target="../media/image45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44.jpeg"/><Relationship Id="rId5" Type="http://schemas.microsoft.com/office/2007/relationships/hdphoto" Target="../media/hdphoto1.wdp"/><Relationship Id="rId10" Type="http://schemas.openxmlformats.org/officeDocument/2006/relationships/image" Target="../media/image43.jpg"/><Relationship Id="rId4" Type="http://schemas.openxmlformats.org/officeDocument/2006/relationships/image" Target="../media/image5.png"/><Relationship Id="rId9" Type="http://schemas.openxmlformats.org/officeDocument/2006/relationships/image" Target="../media/image4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524625"/>
            <a:ext cx="12192000" cy="106536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07975" y="459362"/>
            <a:ext cx="11443757" cy="5960488"/>
          </a:xfrm>
          <a:prstGeom prst="rect">
            <a:avLst/>
          </a:prstGeom>
          <a:blipFill dpi="0" rotWithShape="1">
            <a:blip r:embed="rId4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r="-16092"/>
            </a:stretch>
          </a:blipFill>
          <a:ln>
            <a:solidFill>
              <a:schemeClr val="tx1"/>
            </a:solidFill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 rot="5400000">
            <a:off x="8502685" y="3374090"/>
            <a:ext cx="6826179" cy="95249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946" y="258075"/>
            <a:ext cx="12192000" cy="94349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5400000">
            <a:off x="-3135066" y="3374089"/>
            <a:ext cx="6826179" cy="95249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40" y="1182614"/>
            <a:ext cx="2945117" cy="4385802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28" name="Oval 27"/>
          <p:cNvSpPr/>
          <p:nvPr/>
        </p:nvSpPr>
        <p:spPr>
          <a:xfrm>
            <a:off x="621837" y="1132719"/>
            <a:ext cx="3057328" cy="4459124"/>
          </a:xfrm>
          <a:prstGeom prst="ellipse">
            <a:avLst/>
          </a:prstGeom>
          <a:noFill/>
          <a:ln w="79375" cmpd="dbl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906201" y="4686617"/>
            <a:ext cx="1289706" cy="1330511"/>
            <a:chOff x="92650" y="5465735"/>
            <a:chExt cx="1289706" cy="133051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3000"/>
                      </a14:imgEffect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13206">
              <a:off x="92650" y="5465735"/>
              <a:ext cx="1233293" cy="1183833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239977" y="6039548"/>
              <a:ext cx="1142379" cy="756698"/>
              <a:chOff x="239977" y="6039548"/>
              <a:chExt cx="1142379" cy="756698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608753">
                <a:off x="193017" y="6098403"/>
                <a:ext cx="535055" cy="441136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90923">
                <a:off x="1024649" y="6039548"/>
                <a:ext cx="357707" cy="294918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823319">
                <a:off x="426301" y="6070577"/>
                <a:ext cx="880166" cy="725669"/>
              </a:xfrm>
              <a:prstGeom prst="rect">
                <a:avLst/>
              </a:prstGeom>
            </p:spPr>
          </p:pic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787" y="1828799"/>
            <a:ext cx="7943433" cy="318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0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76"/>
    </mc:Choice>
    <mc:Fallback xmlns="">
      <p:transition spd="slow" advTm="807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524625"/>
            <a:ext cx="12192000" cy="106536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5400000">
            <a:off x="8502685" y="3374090"/>
            <a:ext cx="6826179" cy="95249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946" y="258075"/>
            <a:ext cx="12192000" cy="94349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5400000">
            <a:off x="-3135066" y="3374089"/>
            <a:ext cx="6826179" cy="95249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92650" y="5465735"/>
            <a:ext cx="1289706" cy="1364801"/>
            <a:chOff x="92650" y="5465735"/>
            <a:chExt cx="1289706" cy="136480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13206">
              <a:off x="92650" y="5465735"/>
              <a:ext cx="1233293" cy="1183833"/>
            </a:xfrm>
            <a:prstGeom prst="rect">
              <a:avLst/>
            </a:prstGeom>
          </p:spPr>
        </p:pic>
        <p:grpSp>
          <p:nvGrpSpPr>
            <p:cNvPr id="24" name="Group 23"/>
            <p:cNvGrpSpPr/>
            <p:nvPr/>
          </p:nvGrpSpPr>
          <p:grpSpPr>
            <a:xfrm>
              <a:off x="239977" y="6039548"/>
              <a:ext cx="1142379" cy="790988"/>
              <a:chOff x="239977" y="6039548"/>
              <a:chExt cx="1142379" cy="790988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608753">
                <a:off x="193017" y="6098403"/>
                <a:ext cx="535055" cy="441136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90923">
                <a:off x="1024649" y="6039548"/>
                <a:ext cx="357707" cy="294918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823319">
                <a:off x="420528" y="6104867"/>
                <a:ext cx="880166" cy="725669"/>
              </a:xfrm>
              <a:prstGeom prst="rect">
                <a:avLst/>
              </a:prstGeom>
            </p:spPr>
          </p:pic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031" y="3182626"/>
            <a:ext cx="1676400" cy="2235200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00" y="572890"/>
            <a:ext cx="1798320" cy="2745740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893" y="647442"/>
            <a:ext cx="1510154" cy="2246034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576" y="616794"/>
            <a:ext cx="1765528" cy="2598935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924" y="855858"/>
            <a:ext cx="1559201" cy="2179804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918" y="803315"/>
            <a:ext cx="1697990" cy="2372360"/>
          </a:xfrm>
          <a:prstGeom prst="ellipse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84" y="2678094"/>
            <a:ext cx="1946105" cy="2732902"/>
          </a:xfrm>
          <a:prstGeom prst="ellipse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759" y="4280661"/>
            <a:ext cx="1582770" cy="1947557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5" r="12687"/>
          <a:stretch/>
        </p:blipFill>
        <p:spPr>
          <a:xfrm>
            <a:off x="5675417" y="3502484"/>
            <a:ext cx="1998590" cy="2026717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443" y="3006343"/>
            <a:ext cx="1628599" cy="2369052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488" y="3502484"/>
            <a:ext cx="1748115" cy="2633688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2" t="13823" r="6888" b="23072"/>
          <a:stretch/>
        </p:blipFill>
        <p:spPr>
          <a:xfrm>
            <a:off x="4468888" y="5704139"/>
            <a:ext cx="4885266" cy="78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3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00"/>
    </mc:Choice>
    <mc:Fallback xmlns="">
      <p:transition spd="slow" advTm="231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524625"/>
            <a:ext cx="12192000" cy="106536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5400000">
            <a:off x="8502685" y="3374090"/>
            <a:ext cx="6826179" cy="95249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946" y="258075"/>
            <a:ext cx="12192000" cy="94349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5400000">
            <a:off x="-3135066" y="3374089"/>
            <a:ext cx="6826179" cy="95249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92650" y="5465735"/>
            <a:ext cx="1289706" cy="1364801"/>
            <a:chOff x="92650" y="5465735"/>
            <a:chExt cx="1289706" cy="136480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13206">
              <a:off x="92650" y="5465735"/>
              <a:ext cx="1233293" cy="1183833"/>
            </a:xfrm>
            <a:prstGeom prst="rect">
              <a:avLst/>
            </a:prstGeom>
          </p:spPr>
        </p:pic>
        <p:grpSp>
          <p:nvGrpSpPr>
            <p:cNvPr id="24" name="Group 23"/>
            <p:cNvGrpSpPr/>
            <p:nvPr/>
          </p:nvGrpSpPr>
          <p:grpSpPr>
            <a:xfrm>
              <a:off x="239977" y="6039548"/>
              <a:ext cx="1142379" cy="790988"/>
              <a:chOff x="239977" y="6039548"/>
              <a:chExt cx="1142379" cy="790988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608753">
                <a:off x="193017" y="6098403"/>
                <a:ext cx="535055" cy="441136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90923">
                <a:off x="1024649" y="6039548"/>
                <a:ext cx="357707" cy="294918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823319">
                <a:off x="420528" y="6104867"/>
                <a:ext cx="880166" cy="725669"/>
              </a:xfrm>
              <a:prstGeom prst="rect">
                <a:avLst/>
              </a:prstGeom>
            </p:spPr>
          </p:pic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45" y="662250"/>
            <a:ext cx="5359545" cy="3604154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822" y="2938639"/>
            <a:ext cx="4612865" cy="3275182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01" y="662250"/>
            <a:ext cx="2609879" cy="3030483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6" name="TextBox 15"/>
          <p:cNvSpPr txBox="1"/>
          <p:nvPr/>
        </p:nvSpPr>
        <p:spPr>
          <a:xfrm>
            <a:off x="7424210" y="4446960"/>
            <a:ext cx="39402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Georgia" panose="02040502050405020303" pitchFamily="18" charset="0"/>
              </a:rPr>
              <a:t>In the Gardens at Stratford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81850" y="927521"/>
            <a:ext cx="27107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Georgia" panose="02040502050405020303" pitchFamily="18" charset="0"/>
              </a:rPr>
              <a:t>Some</a:t>
            </a:r>
          </a:p>
          <a:p>
            <a:pPr algn="ctr"/>
            <a:r>
              <a:rPr lang="en-US" sz="4000" dirty="0">
                <a:latin typeface="Georgia" panose="02040502050405020303" pitchFamily="18" charset="0"/>
              </a:rPr>
              <a:t>Bubble</a:t>
            </a:r>
          </a:p>
          <a:p>
            <a:pPr algn="ctr"/>
            <a:r>
              <a:rPr lang="en-US" sz="4000" dirty="0">
                <a:latin typeface="Georgia" panose="02040502050405020303" pitchFamily="18" charset="0"/>
              </a:rPr>
              <a:t>Fun</a:t>
            </a:r>
          </a:p>
        </p:txBody>
      </p:sp>
    </p:spTree>
    <p:extLst>
      <p:ext uri="{BB962C8B-B14F-4D97-AF65-F5344CB8AC3E}">
        <p14:creationId xmlns:p14="http://schemas.microsoft.com/office/powerpoint/2010/main" val="61482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42"/>
    </mc:Choice>
    <mc:Fallback xmlns="">
      <p:transition spd="slow" advTm="12742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524625"/>
            <a:ext cx="12192000" cy="106536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5400000">
            <a:off x="8502685" y="3374090"/>
            <a:ext cx="6826179" cy="95249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946" y="258075"/>
            <a:ext cx="12192000" cy="94349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5400000">
            <a:off x="-3135066" y="3374089"/>
            <a:ext cx="6826179" cy="95249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92650" y="5465735"/>
            <a:ext cx="1289706" cy="1364801"/>
            <a:chOff x="92650" y="5465735"/>
            <a:chExt cx="1289706" cy="136480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13206">
              <a:off x="92650" y="5465735"/>
              <a:ext cx="1233293" cy="1183833"/>
            </a:xfrm>
            <a:prstGeom prst="rect">
              <a:avLst/>
            </a:prstGeom>
          </p:spPr>
        </p:pic>
        <p:grpSp>
          <p:nvGrpSpPr>
            <p:cNvPr id="24" name="Group 23"/>
            <p:cNvGrpSpPr/>
            <p:nvPr/>
          </p:nvGrpSpPr>
          <p:grpSpPr>
            <a:xfrm>
              <a:off x="239977" y="6039548"/>
              <a:ext cx="1142379" cy="790988"/>
              <a:chOff x="239977" y="6039548"/>
              <a:chExt cx="1142379" cy="790988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608753">
                <a:off x="193017" y="6098403"/>
                <a:ext cx="535055" cy="441136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90923">
                <a:off x="1024649" y="6039548"/>
                <a:ext cx="357707" cy="294918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823319">
                <a:off x="420528" y="6104867"/>
                <a:ext cx="880166" cy="725669"/>
              </a:xfrm>
              <a:prstGeom prst="rect">
                <a:avLst/>
              </a:prstGeom>
            </p:spPr>
          </p:pic>
        </p:grp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34"/>
          <a:stretch/>
        </p:blipFill>
        <p:spPr>
          <a:xfrm>
            <a:off x="649252" y="759405"/>
            <a:ext cx="3457822" cy="1928117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5" b="11283"/>
          <a:stretch/>
        </p:blipFill>
        <p:spPr>
          <a:xfrm>
            <a:off x="1494685" y="3450306"/>
            <a:ext cx="4433530" cy="2654560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898" y="1311843"/>
            <a:ext cx="4105275" cy="11715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717" y="1263240"/>
            <a:ext cx="3606076" cy="2429180"/>
          </a:xfrm>
          <a:prstGeom prst="ellipse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380" y="3442837"/>
            <a:ext cx="3818686" cy="2654022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9" name="TextBox 18"/>
          <p:cNvSpPr txBox="1"/>
          <p:nvPr/>
        </p:nvSpPr>
        <p:spPr>
          <a:xfrm>
            <a:off x="4460507" y="507602"/>
            <a:ext cx="2710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Georgia" panose="02040502050405020303" pitchFamily="18" charset="0"/>
              </a:rPr>
              <a:t>In Arizona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567380" y="2681482"/>
            <a:ext cx="4049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Georgia" panose="02040502050405020303" pitchFamily="18" charset="0"/>
              </a:rPr>
              <a:t>In Wales Ireland</a:t>
            </a:r>
          </a:p>
        </p:txBody>
      </p:sp>
    </p:spTree>
    <p:extLst>
      <p:ext uri="{BB962C8B-B14F-4D97-AF65-F5344CB8AC3E}">
        <p14:creationId xmlns:p14="http://schemas.microsoft.com/office/powerpoint/2010/main" val="308577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57"/>
    </mc:Choice>
    <mc:Fallback xmlns="">
      <p:transition spd="slow" advTm="22357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524625"/>
            <a:ext cx="12192000" cy="106536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5400000">
            <a:off x="8502685" y="3374090"/>
            <a:ext cx="6826179" cy="95249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946" y="258075"/>
            <a:ext cx="12192000" cy="94349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5400000">
            <a:off x="-3135066" y="3374089"/>
            <a:ext cx="6826179" cy="95249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92650" y="5465735"/>
            <a:ext cx="1289706" cy="1364801"/>
            <a:chOff x="92650" y="5465735"/>
            <a:chExt cx="1289706" cy="136480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13206">
              <a:off x="92650" y="5465735"/>
              <a:ext cx="1233293" cy="1183833"/>
            </a:xfrm>
            <a:prstGeom prst="rect">
              <a:avLst/>
            </a:prstGeom>
          </p:spPr>
        </p:pic>
        <p:grpSp>
          <p:nvGrpSpPr>
            <p:cNvPr id="24" name="Group 23"/>
            <p:cNvGrpSpPr/>
            <p:nvPr/>
          </p:nvGrpSpPr>
          <p:grpSpPr>
            <a:xfrm>
              <a:off x="239977" y="6039548"/>
              <a:ext cx="1142379" cy="790988"/>
              <a:chOff x="239977" y="6039548"/>
              <a:chExt cx="1142379" cy="790988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608753">
                <a:off x="193017" y="6098403"/>
                <a:ext cx="535055" cy="441136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90923">
                <a:off x="1024649" y="6039548"/>
                <a:ext cx="357707" cy="294918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823319">
                <a:off x="420528" y="6104867"/>
                <a:ext cx="880166" cy="725669"/>
              </a:xfrm>
              <a:prstGeom prst="rect">
                <a:avLst/>
              </a:prstGeom>
            </p:spPr>
          </p:pic>
        </p:grp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01"/>
          <a:stretch/>
        </p:blipFill>
        <p:spPr>
          <a:xfrm>
            <a:off x="1993062" y="2065867"/>
            <a:ext cx="9531166" cy="4111182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73" r="19619"/>
          <a:stretch/>
        </p:blipFill>
        <p:spPr>
          <a:xfrm>
            <a:off x="1196268" y="590498"/>
            <a:ext cx="1804462" cy="2409490"/>
          </a:xfrm>
          <a:prstGeom prst="ellipse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4" name="TextBox 13"/>
          <p:cNvSpPr txBox="1"/>
          <p:nvPr/>
        </p:nvSpPr>
        <p:spPr>
          <a:xfrm>
            <a:off x="3231277" y="520548"/>
            <a:ext cx="50214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SURPRISE!!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36494" y="1172482"/>
            <a:ext cx="70888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Georgia" panose="02040502050405020303" pitchFamily="18" charset="0"/>
              </a:rPr>
              <a:t>70</a:t>
            </a:r>
            <a:r>
              <a:rPr lang="en-US" sz="4000" baseline="30000" dirty="0">
                <a:latin typeface="Georgia" panose="02040502050405020303" pitchFamily="18" charset="0"/>
              </a:rPr>
              <a:t>th</a:t>
            </a:r>
            <a:r>
              <a:rPr lang="en-US" sz="4000" dirty="0">
                <a:latin typeface="Georgia" panose="02040502050405020303" pitchFamily="18" charset="0"/>
              </a:rPr>
              <a:t> Birthday Party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58" y="3106927"/>
            <a:ext cx="1867933" cy="2450718"/>
          </a:xfrm>
          <a:prstGeom prst="ellipse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47851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88"/>
    </mc:Choice>
    <mc:Fallback xmlns="">
      <p:transition spd="slow" advTm="29388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524625"/>
            <a:ext cx="12192000" cy="106536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5400000">
            <a:off x="8502685" y="3374090"/>
            <a:ext cx="6826179" cy="95249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946" y="258075"/>
            <a:ext cx="12192000" cy="94349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5400000">
            <a:off x="-3135066" y="3374089"/>
            <a:ext cx="6826179" cy="95249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92650" y="5465735"/>
            <a:ext cx="1289706" cy="1364801"/>
            <a:chOff x="92650" y="5465735"/>
            <a:chExt cx="1289706" cy="136480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13206">
              <a:off x="92650" y="5465735"/>
              <a:ext cx="1233293" cy="1183833"/>
            </a:xfrm>
            <a:prstGeom prst="rect">
              <a:avLst/>
            </a:prstGeom>
          </p:spPr>
        </p:pic>
        <p:grpSp>
          <p:nvGrpSpPr>
            <p:cNvPr id="24" name="Group 23"/>
            <p:cNvGrpSpPr/>
            <p:nvPr/>
          </p:nvGrpSpPr>
          <p:grpSpPr>
            <a:xfrm>
              <a:off x="239977" y="6039548"/>
              <a:ext cx="1142379" cy="790988"/>
              <a:chOff x="239977" y="6039548"/>
              <a:chExt cx="1142379" cy="790988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608753">
                <a:off x="193017" y="6098403"/>
                <a:ext cx="535055" cy="441136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90923">
                <a:off x="1024649" y="6039548"/>
                <a:ext cx="357707" cy="294918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823319">
                <a:off x="420528" y="6104867"/>
                <a:ext cx="880166" cy="725669"/>
              </a:xfrm>
              <a:prstGeom prst="rect">
                <a:avLst/>
              </a:prstGeom>
            </p:spPr>
          </p:pic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503" y="500272"/>
            <a:ext cx="2225402" cy="2575833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5" t="31638" r="7858"/>
          <a:stretch/>
        </p:blipFill>
        <p:spPr>
          <a:xfrm>
            <a:off x="636484" y="861545"/>
            <a:ext cx="2750183" cy="1913972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5" r="4541"/>
          <a:stretch/>
        </p:blipFill>
        <p:spPr>
          <a:xfrm>
            <a:off x="6270893" y="2012197"/>
            <a:ext cx="5424856" cy="3499600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5" t="8398" r="24658"/>
          <a:stretch/>
        </p:blipFill>
        <p:spPr>
          <a:xfrm>
            <a:off x="1818973" y="3050483"/>
            <a:ext cx="3572933" cy="3219581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6" name="TextBox 15"/>
          <p:cNvSpPr txBox="1"/>
          <p:nvPr/>
        </p:nvSpPr>
        <p:spPr>
          <a:xfrm>
            <a:off x="7243883" y="5698136"/>
            <a:ext cx="3901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Georgia" panose="02040502050405020303" pitchFamily="18" charset="0"/>
              </a:rPr>
              <a:t>The Kelly Girls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93592" y="754513"/>
            <a:ext cx="4672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Celebrations</a:t>
            </a:r>
          </a:p>
        </p:txBody>
      </p:sp>
    </p:spTree>
    <p:extLst>
      <p:ext uri="{BB962C8B-B14F-4D97-AF65-F5344CB8AC3E}">
        <p14:creationId xmlns:p14="http://schemas.microsoft.com/office/powerpoint/2010/main" val="231826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72"/>
    </mc:Choice>
    <mc:Fallback xmlns="">
      <p:transition spd="slow" advTm="26572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524625"/>
            <a:ext cx="12192000" cy="106536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5400000">
            <a:off x="8502685" y="3374090"/>
            <a:ext cx="6826179" cy="95249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946" y="258075"/>
            <a:ext cx="12192000" cy="94349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5400000">
            <a:off x="-3135066" y="3374089"/>
            <a:ext cx="6826179" cy="95249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92650" y="5465735"/>
            <a:ext cx="1289706" cy="1364801"/>
            <a:chOff x="92650" y="5465735"/>
            <a:chExt cx="1289706" cy="136480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13206">
              <a:off x="92650" y="5465735"/>
              <a:ext cx="1233293" cy="1183833"/>
            </a:xfrm>
            <a:prstGeom prst="rect">
              <a:avLst/>
            </a:prstGeom>
          </p:spPr>
        </p:pic>
        <p:grpSp>
          <p:nvGrpSpPr>
            <p:cNvPr id="24" name="Group 23"/>
            <p:cNvGrpSpPr/>
            <p:nvPr/>
          </p:nvGrpSpPr>
          <p:grpSpPr>
            <a:xfrm>
              <a:off x="239977" y="6039548"/>
              <a:ext cx="1142379" cy="790988"/>
              <a:chOff x="239977" y="6039548"/>
              <a:chExt cx="1142379" cy="790988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608753">
                <a:off x="193017" y="6098403"/>
                <a:ext cx="535055" cy="441136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90923">
                <a:off x="1024649" y="6039548"/>
                <a:ext cx="357707" cy="294918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823319">
                <a:off x="420528" y="6104867"/>
                <a:ext cx="880166" cy="725669"/>
              </a:xfrm>
              <a:prstGeom prst="rect">
                <a:avLst/>
              </a:prstGeom>
            </p:spPr>
          </p:pic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44" y="592852"/>
            <a:ext cx="3616960" cy="2180590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541" y="3111783"/>
            <a:ext cx="3548063" cy="2664610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686" y="1087642"/>
            <a:ext cx="3287775" cy="2421864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786" y="3819631"/>
            <a:ext cx="3227273" cy="2356327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643" y="1805252"/>
            <a:ext cx="3797822" cy="2695086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31" t="18152" r="4235" b="16615"/>
          <a:stretch/>
        </p:blipFill>
        <p:spPr>
          <a:xfrm>
            <a:off x="8658136" y="4825909"/>
            <a:ext cx="2870200" cy="77046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825" b="22575"/>
          <a:stretch/>
        </p:blipFill>
        <p:spPr>
          <a:xfrm>
            <a:off x="8027841" y="723837"/>
            <a:ext cx="2018770" cy="90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13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91"/>
    </mc:Choice>
    <mc:Fallback xmlns="">
      <p:transition spd="slow" advTm="3349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524625"/>
            <a:ext cx="12192000" cy="106536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5400000">
            <a:off x="8502685" y="3374090"/>
            <a:ext cx="6826179" cy="95249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946" y="258075"/>
            <a:ext cx="12192000" cy="94349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5400000">
            <a:off x="-3135066" y="3374089"/>
            <a:ext cx="6826179" cy="95249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92650" y="5465735"/>
            <a:ext cx="1289706" cy="1364801"/>
            <a:chOff x="92650" y="5465735"/>
            <a:chExt cx="1289706" cy="136480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13206">
              <a:off x="92650" y="5465735"/>
              <a:ext cx="1233293" cy="1183833"/>
            </a:xfrm>
            <a:prstGeom prst="rect">
              <a:avLst/>
            </a:prstGeom>
          </p:spPr>
        </p:pic>
        <p:grpSp>
          <p:nvGrpSpPr>
            <p:cNvPr id="24" name="Group 23"/>
            <p:cNvGrpSpPr/>
            <p:nvPr/>
          </p:nvGrpSpPr>
          <p:grpSpPr>
            <a:xfrm>
              <a:off x="239977" y="6039548"/>
              <a:ext cx="1142379" cy="790988"/>
              <a:chOff x="239977" y="6039548"/>
              <a:chExt cx="1142379" cy="790988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608753">
                <a:off x="193017" y="6098403"/>
                <a:ext cx="535055" cy="441136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90923">
                <a:off x="1024649" y="6039548"/>
                <a:ext cx="357707" cy="294918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823319">
                <a:off x="420528" y="6104867"/>
                <a:ext cx="880166" cy="725669"/>
              </a:xfrm>
              <a:prstGeom prst="rect">
                <a:avLst/>
              </a:prstGeom>
            </p:spPr>
          </p:pic>
        </p:grp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5"/>
          <a:stretch/>
        </p:blipFill>
        <p:spPr>
          <a:xfrm>
            <a:off x="7887071" y="690432"/>
            <a:ext cx="3750532" cy="3259667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2" r="42180"/>
          <a:stretch/>
        </p:blipFill>
        <p:spPr>
          <a:xfrm>
            <a:off x="928679" y="668698"/>
            <a:ext cx="2497667" cy="3835400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6" r="12338"/>
          <a:stretch/>
        </p:blipFill>
        <p:spPr>
          <a:xfrm>
            <a:off x="3926535" y="861545"/>
            <a:ext cx="3124201" cy="2940771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1" t="13096" r="14695"/>
          <a:stretch/>
        </p:blipFill>
        <p:spPr>
          <a:xfrm>
            <a:off x="5557981" y="3375875"/>
            <a:ext cx="3106695" cy="2943096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06" y="4107709"/>
            <a:ext cx="3597910" cy="1811020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45"/>
          <a:stretch/>
        </p:blipFill>
        <p:spPr>
          <a:xfrm>
            <a:off x="9147178" y="4258309"/>
            <a:ext cx="1842558" cy="11811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31" t="18152" r="4235" b="16615"/>
          <a:stretch/>
        </p:blipFill>
        <p:spPr>
          <a:xfrm>
            <a:off x="8815324" y="5182147"/>
            <a:ext cx="2870200" cy="77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2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65"/>
    </mc:Choice>
    <mc:Fallback xmlns="">
      <p:transition spd="slow" advTm="19765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524625"/>
            <a:ext cx="12192000" cy="106536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5400000">
            <a:off x="8502685" y="3374090"/>
            <a:ext cx="6826179" cy="95249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946" y="258075"/>
            <a:ext cx="12192000" cy="94349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5400000">
            <a:off x="-3135066" y="3374089"/>
            <a:ext cx="6826179" cy="95249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92650" y="5465735"/>
            <a:ext cx="1289706" cy="1364801"/>
            <a:chOff x="92650" y="5465735"/>
            <a:chExt cx="1289706" cy="136480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13206">
              <a:off x="92650" y="5465735"/>
              <a:ext cx="1233293" cy="1183833"/>
            </a:xfrm>
            <a:prstGeom prst="rect">
              <a:avLst/>
            </a:prstGeom>
          </p:spPr>
        </p:pic>
        <p:grpSp>
          <p:nvGrpSpPr>
            <p:cNvPr id="24" name="Group 23"/>
            <p:cNvGrpSpPr/>
            <p:nvPr/>
          </p:nvGrpSpPr>
          <p:grpSpPr>
            <a:xfrm>
              <a:off x="239977" y="6039548"/>
              <a:ext cx="1142379" cy="790988"/>
              <a:chOff x="239977" y="6039548"/>
              <a:chExt cx="1142379" cy="790988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608753">
                <a:off x="193017" y="6098403"/>
                <a:ext cx="535055" cy="441136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90923">
                <a:off x="1024649" y="6039548"/>
                <a:ext cx="357707" cy="294918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823319">
                <a:off x="420528" y="6104867"/>
                <a:ext cx="880166" cy="725669"/>
              </a:xfrm>
              <a:prstGeom prst="rect">
                <a:avLst/>
              </a:prstGeom>
            </p:spPr>
          </p:pic>
        </p:grp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63" y="578079"/>
            <a:ext cx="1514207" cy="2288434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170" y="2529824"/>
            <a:ext cx="3152775" cy="876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832" y="864719"/>
            <a:ext cx="2323740" cy="2054594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672" y="650117"/>
            <a:ext cx="1424990" cy="1858938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2" t="20403" r="14232"/>
          <a:stretch/>
        </p:blipFill>
        <p:spPr>
          <a:xfrm>
            <a:off x="6744379" y="4554047"/>
            <a:ext cx="1854008" cy="1581745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214" y="612086"/>
            <a:ext cx="1827530" cy="2745740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3" t="27552" r="7244" b="5868"/>
          <a:stretch/>
        </p:blipFill>
        <p:spPr>
          <a:xfrm>
            <a:off x="1031942" y="2509743"/>
            <a:ext cx="1769533" cy="2167467"/>
          </a:xfrm>
          <a:prstGeom prst="ellipse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853" y="4592381"/>
            <a:ext cx="2300133" cy="1713408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" r="14639" b="10983"/>
          <a:stretch/>
        </p:blipFill>
        <p:spPr>
          <a:xfrm>
            <a:off x="3515484" y="3527478"/>
            <a:ext cx="2976383" cy="2022868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3" t="15097"/>
          <a:stretch/>
        </p:blipFill>
        <p:spPr>
          <a:xfrm>
            <a:off x="4284497" y="835013"/>
            <a:ext cx="2459882" cy="1735674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100" y="2729642"/>
            <a:ext cx="2606463" cy="3125217"/>
          </a:xfrm>
          <a:prstGeom prst="ellipse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775" y="2606206"/>
            <a:ext cx="1445780" cy="1559009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4792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40"/>
    </mc:Choice>
    <mc:Fallback xmlns="">
      <p:transition spd="slow" advTm="3234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524625"/>
            <a:ext cx="12192000" cy="106536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5400000">
            <a:off x="8502685" y="3374090"/>
            <a:ext cx="6826179" cy="95249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946" y="258075"/>
            <a:ext cx="12192000" cy="94349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5400000">
            <a:off x="-3135066" y="3374089"/>
            <a:ext cx="6826179" cy="95249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92650" y="5465735"/>
            <a:ext cx="1289706" cy="1364801"/>
            <a:chOff x="92650" y="5465735"/>
            <a:chExt cx="1289706" cy="136480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13206">
              <a:off x="92650" y="5465735"/>
              <a:ext cx="1233293" cy="1183833"/>
            </a:xfrm>
            <a:prstGeom prst="rect">
              <a:avLst/>
            </a:prstGeom>
          </p:spPr>
        </p:pic>
        <p:grpSp>
          <p:nvGrpSpPr>
            <p:cNvPr id="24" name="Group 23"/>
            <p:cNvGrpSpPr/>
            <p:nvPr/>
          </p:nvGrpSpPr>
          <p:grpSpPr>
            <a:xfrm>
              <a:off x="239977" y="6039548"/>
              <a:ext cx="1142379" cy="790988"/>
              <a:chOff x="239977" y="6039548"/>
              <a:chExt cx="1142379" cy="790988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608753">
                <a:off x="193017" y="6098403"/>
                <a:ext cx="535055" cy="441136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90923">
                <a:off x="1024649" y="6039548"/>
                <a:ext cx="357707" cy="294918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823319">
                <a:off x="420528" y="6104867"/>
                <a:ext cx="880166" cy="725669"/>
              </a:xfrm>
              <a:prstGeom prst="rect">
                <a:avLst/>
              </a:prstGeom>
            </p:spPr>
          </p:pic>
        </p:grp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070" y="2894885"/>
            <a:ext cx="5022850" cy="3120390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4" t="24558" r="7808" b="14381"/>
          <a:stretch/>
        </p:blipFill>
        <p:spPr>
          <a:xfrm>
            <a:off x="582641" y="636697"/>
            <a:ext cx="3369733" cy="1583267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284" y="4831002"/>
            <a:ext cx="2007870" cy="1414047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934" y="667408"/>
            <a:ext cx="2936240" cy="2355850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852" y="3464025"/>
            <a:ext cx="2973711" cy="2286103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74" y="2561644"/>
            <a:ext cx="2263949" cy="1720138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631" y="1496446"/>
            <a:ext cx="2136937" cy="2453360"/>
          </a:xfrm>
          <a:prstGeom prst="ellipse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374" y="532279"/>
            <a:ext cx="2410928" cy="2222818"/>
          </a:xfrm>
          <a:prstGeom prst="ellipse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9302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68"/>
    </mc:Choice>
    <mc:Fallback xmlns="">
      <p:transition spd="slow" advTm="24268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524625"/>
            <a:ext cx="12192000" cy="106536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5400000">
            <a:off x="8502685" y="3374090"/>
            <a:ext cx="6826179" cy="95249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946" y="258075"/>
            <a:ext cx="12192000" cy="94349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5400000">
            <a:off x="-3135066" y="3374089"/>
            <a:ext cx="6826179" cy="95249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92650" y="5465735"/>
            <a:ext cx="1289706" cy="1364801"/>
            <a:chOff x="92650" y="5465735"/>
            <a:chExt cx="1289706" cy="136480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13206">
              <a:off x="92650" y="5465735"/>
              <a:ext cx="1233293" cy="1183833"/>
            </a:xfrm>
            <a:prstGeom prst="rect">
              <a:avLst/>
            </a:prstGeom>
          </p:spPr>
        </p:pic>
        <p:grpSp>
          <p:nvGrpSpPr>
            <p:cNvPr id="24" name="Group 23"/>
            <p:cNvGrpSpPr/>
            <p:nvPr/>
          </p:nvGrpSpPr>
          <p:grpSpPr>
            <a:xfrm>
              <a:off x="239977" y="6039548"/>
              <a:ext cx="1142379" cy="790988"/>
              <a:chOff x="239977" y="6039548"/>
              <a:chExt cx="1142379" cy="790988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608753">
                <a:off x="193017" y="6098403"/>
                <a:ext cx="535055" cy="441136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90923">
                <a:off x="1024649" y="6039548"/>
                <a:ext cx="357707" cy="294918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823319">
                <a:off x="420528" y="6104867"/>
                <a:ext cx="880166" cy="725669"/>
              </a:xfrm>
              <a:prstGeom prst="rect">
                <a:avLst/>
              </a:prstGeom>
            </p:spPr>
          </p:pic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141" y="5343464"/>
            <a:ext cx="5686425" cy="11334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895" y="656173"/>
            <a:ext cx="4461510" cy="2343150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0" t="19554" r="3164" b="11814"/>
          <a:stretch/>
        </p:blipFill>
        <p:spPr>
          <a:xfrm>
            <a:off x="540945" y="601161"/>
            <a:ext cx="2628229" cy="1976696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042" y="2944053"/>
            <a:ext cx="2240519" cy="2189598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61" y="2411118"/>
            <a:ext cx="1548055" cy="2325847"/>
          </a:xfrm>
          <a:prstGeom prst="ellipse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172" y="553872"/>
            <a:ext cx="2827115" cy="2163407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406" y="2357029"/>
            <a:ext cx="1453251" cy="2299893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877" y="3753148"/>
            <a:ext cx="1654543" cy="2492713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652" y="2537552"/>
            <a:ext cx="3870960" cy="2185670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925" y="4356331"/>
            <a:ext cx="1784284" cy="1913734"/>
          </a:xfrm>
          <a:prstGeom prst="ellipse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6841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80"/>
    </mc:Choice>
    <mc:Fallback xmlns="">
      <p:transition spd="slow" advTm="3038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524625"/>
            <a:ext cx="12192000" cy="106536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33376" y="459362"/>
            <a:ext cx="11443757" cy="5960488"/>
          </a:xfrm>
          <a:prstGeom prst="rect">
            <a:avLst/>
          </a:prstGeom>
          <a:blipFill dpi="0" rotWithShape="1">
            <a:blip r:embed="rId4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r="-16092"/>
            </a:stretch>
          </a:blipFill>
          <a:ln>
            <a:solidFill>
              <a:schemeClr val="tx1"/>
            </a:solidFill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 rot="5400000">
            <a:off x="8502685" y="3374090"/>
            <a:ext cx="6826179" cy="95249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946" y="258075"/>
            <a:ext cx="12192000" cy="94349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5400000">
            <a:off x="-3135066" y="3374089"/>
            <a:ext cx="6826179" cy="95249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92650" y="5465735"/>
            <a:ext cx="1289706" cy="1364801"/>
            <a:chOff x="92650" y="5465735"/>
            <a:chExt cx="1289706" cy="136480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3000"/>
                      </a14:imgEffect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13206">
              <a:off x="92650" y="5465735"/>
              <a:ext cx="1233293" cy="1183833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239977" y="6039548"/>
              <a:ext cx="1142379" cy="790988"/>
              <a:chOff x="239977" y="6039548"/>
              <a:chExt cx="1142379" cy="790988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608753">
                <a:off x="193017" y="6098403"/>
                <a:ext cx="535055" cy="441136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90923">
                <a:off x="1024649" y="6039548"/>
                <a:ext cx="357707" cy="294918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823319">
                <a:off x="420528" y="6104867"/>
                <a:ext cx="880166" cy="725669"/>
              </a:xfrm>
              <a:prstGeom prst="rect">
                <a:avLst/>
              </a:prstGeom>
            </p:spPr>
          </p:pic>
        </p:grp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93" y="1486970"/>
            <a:ext cx="10058400" cy="390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91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53"/>
    </mc:Choice>
    <mc:Fallback xmlns="">
      <p:transition spd="slow" advTm="23453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524625"/>
            <a:ext cx="12192000" cy="106536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5400000">
            <a:off x="8502685" y="3374090"/>
            <a:ext cx="6826179" cy="95249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946" y="258075"/>
            <a:ext cx="12192000" cy="94349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5400000">
            <a:off x="-3135066" y="3374089"/>
            <a:ext cx="6826179" cy="95249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92650" y="5465735"/>
            <a:ext cx="1289706" cy="1364801"/>
            <a:chOff x="92650" y="5465735"/>
            <a:chExt cx="1289706" cy="136480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13206">
              <a:off x="92650" y="5465735"/>
              <a:ext cx="1233293" cy="1183833"/>
            </a:xfrm>
            <a:prstGeom prst="rect">
              <a:avLst/>
            </a:prstGeom>
          </p:spPr>
        </p:pic>
        <p:grpSp>
          <p:nvGrpSpPr>
            <p:cNvPr id="24" name="Group 23"/>
            <p:cNvGrpSpPr/>
            <p:nvPr/>
          </p:nvGrpSpPr>
          <p:grpSpPr>
            <a:xfrm>
              <a:off x="239977" y="6039548"/>
              <a:ext cx="1142379" cy="790988"/>
              <a:chOff x="239977" y="6039548"/>
              <a:chExt cx="1142379" cy="790988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608753">
                <a:off x="193017" y="6098403"/>
                <a:ext cx="535055" cy="441136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90923">
                <a:off x="1024649" y="6039548"/>
                <a:ext cx="357707" cy="294918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823319">
                <a:off x="420528" y="6104867"/>
                <a:ext cx="880166" cy="725669"/>
              </a:xfrm>
              <a:prstGeom prst="rect">
                <a:avLst/>
              </a:prstGeom>
            </p:spPr>
          </p:pic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76" y="615366"/>
            <a:ext cx="2058288" cy="1762160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584" y="3068342"/>
            <a:ext cx="2067628" cy="1631429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789" y="4599099"/>
            <a:ext cx="2436048" cy="1505710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385" y="791715"/>
            <a:ext cx="3295650" cy="1997710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442" y="4928576"/>
            <a:ext cx="3273848" cy="1411542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513" y="825326"/>
            <a:ext cx="3208079" cy="1472712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19" y="2658357"/>
            <a:ext cx="2230624" cy="1416548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451" y="2658357"/>
            <a:ext cx="2292234" cy="1928317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925" y="2658357"/>
            <a:ext cx="3236123" cy="1621598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071" y="497013"/>
            <a:ext cx="1360405" cy="2004668"/>
          </a:xfrm>
          <a:prstGeom prst="ellipse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1" t="22833" r="5877" b="20070"/>
          <a:stretch/>
        </p:blipFill>
        <p:spPr>
          <a:xfrm>
            <a:off x="1577531" y="5722634"/>
            <a:ext cx="3014134" cy="7450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761" y="4038989"/>
            <a:ext cx="2582757" cy="1503310"/>
          </a:xfrm>
          <a:prstGeom prst="ellipse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27048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08"/>
    </mc:Choice>
    <mc:Fallback xmlns="">
      <p:transition spd="slow" advTm="28708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524625"/>
            <a:ext cx="12192000" cy="106536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5400000">
            <a:off x="8502685" y="3374090"/>
            <a:ext cx="6826179" cy="95249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946" y="258075"/>
            <a:ext cx="12192000" cy="94349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5400000">
            <a:off x="-3135066" y="3374089"/>
            <a:ext cx="6826179" cy="95249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92650" y="5465735"/>
            <a:ext cx="1289706" cy="1364801"/>
            <a:chOff x="92650" y="5465735"/>
            <a:chExt cx="1289706" cy="136480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13206">
              <a:off x="92650" y="5465735"/>
              <a:ext cx="1233293" cy="1183833"/>
            </a:xfrm>
            <a:prstGeom prst="rect">
              <a:avLst/>
            </a:prstGeom>
          </p:spPr>
        </p:pic>
        <p:grpSp>
          <p:nvGrpSpPr>
            <p:cNvPr id="24" name="Group 23"/>
            <p:cNvGrpSpPr/>
            <p:nvPr/>
          </p:nvGrpSpPr>
          <p:grpSpPr>
            <a:xfrm>
              <a:off x="239977" y="6039548"/>
              <a:ext cx="1142379" cy="790988"/>
              <a:chOff x="239977" y="6039548"/>
              <a:chExt cx="1142379" cy="790988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608753">
                <a:off x="193017" y="6098403"/>
                <a:ext cx="535055" cy="441136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90923">
                <a:off x="1024649" y="6039548"/>
                <a:ext cx="357707" cy="294918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823319">
                <a:off x="420528" y="6104867"/>
                <a:ext cx="880166" cy="725669"/>
              </a:xfrm>
              <a:prstGeom prst="rect">
                <a:avLst/>
              </a:prstGeom>
            </p:spPr>
          </p:pic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85" y="560790"/>
            <a:ext cx="3670300" cy="2702560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538" y="4355206"/>
            <a:ext cx="2652713" cy="1990761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550" y="861545"/>
            <a:ext cx="3438102" cy="2242965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283" y="2912612"/>
            <a:ext cx="2499359" cy="1875201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079" y="4522920"/>
            <a:ext cx="2602792" cy="1741946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791" y="3087373"/>
            <a:ext cx="2279650" cy="1525680"/>
          </a:xfrm>
          <a:prstGeom prst="ellipse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09" y="2702314"/>
            <a:ext cx="2731662" cy="1827453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100" y="4698453"/>
            <a:ext cx="1966223" cy="1657487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289" y="584606"/>
            <a:ext cx="2919632" cy="1892948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828" y="2517692"/>
            <a:ext cx="2352146" cy="1764751"/>
          </a:xfrm>
          <a:prstGeom prst="ellipse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6226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19"/>
    </mc:Choice>
    <mc:Fallback xmlns="">
      <p:transition spd="slow" advTm="42219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524625"/>
            <a:ext cx="12192000" cy="106536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5400000">
            <a:off x="8502685" y="3374090"/>
            <a:ext cx="6826179" cy="95249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946" y="258075"/>
            <a:ext cx="12192000" cy="94349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5400000">
            <a:off x="-3135066" y="3374089"/>
            <a:ext cx="6826179" cy="95249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92650" y="5465735"/>
            <a:ext cx="1289706" cy="1364801"/>
            <a:chOff x="92650" y="5465735"/>
            <a:chExt cx="1289706" cy="136480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13206">
              <a:off x="92650" y="5465735"/>
              <a:ext cx="1233293" cy="1183833"/>
            </a:xfrm>
            <a:prstGeom prst="rect">
              <a:avLst/>
            </a:prstGeom>
          </p:spPr>
        </p:pic>
        <p:grpSp>
          <p:nvGrpSpPr>
            <p:cNvPr id="24" name="Group 23"/>
            <p:cNvGrpSpPr/>
            <p:nvPr/>
          </p:nvGrpSpPr>
          <p:grpSpPr>
            <a:xfrm>
              <a:off x="239977" y="6039548"/>
              <a:ext cx="1142379" cy="790988"/>
              <a:chOff x="239977" y="6039548"/>
              <a:chExt cx="1142379" cy="790988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608753">
                <a:off x="193017" y="6098403"/>
                <a:ext cx="535055" cy="441136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90923">
                <a:off x="1024649" y="6039548"/>
                <a:ext cx="357707" cy="294918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823319">
                <a:off x="420528" y="6104867"/>
                <a:ext cx="880166" cy="725669"/>
              </a:xfrm>
              <a:prstGeom prst="rect">
                <a:avLst/>
              </a:prstGeom>
            </p:spPr>
          </p:pic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86" y="601874"/>
            <a:ext cx="2978150" cy="2947670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388" y="1561011"/>
            <a:ext cx="2611710" cy="2268376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091" y="1643636"/>
            <a:ext cx="1773760" cy="2106801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421" y="4083947"/>
            <a:ext cx="1569720" cy="2001791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428" y="4214077"/>
            <a:ext cx="1295144" cy="2055988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690" y="573277"/>
            <a:ext cx="1211580" cy="1430020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107" y="4035333"/>
            <a:ext cx="2685412" cy="2332046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142" y="3405087"/>
            <a:ext cx="1666308" cy="2999172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9" b="25657"/>
          <a:stretch/>
        </p:blipFill>
        <p:spPr>
          <a:xfrm>
            <a:off x="3865128" y="550331"/>
            <a:ext cx="5534025" cy="795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586" y="1418975"/>
            <a:ext cx="2057400" cy="2142490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230" y="2883033"/>
            <a:ext cx="1971040" cy="3048000"/>
          </a:xfrm>
          <a:prstGeom prst="ellipse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97239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83"/>
    </mc:Choice>
    <mc:Fallback xmlns="">
      <p:transition spd="slow" advTm="27883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524625"/>
            <a:ext cx="12192000" cy="106536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5400000">
            <a:off x="8502685" y="3374090"/>
            <a:ext cx="6826179" cy="95249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946" y="258075"/>
            <a:ext cx="12192000" cy="94349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5400000">
            <a:off x="-3135066" y="3374089"/>
            <a:ext cx="6826179" cy="95249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184" y="-4755"/>
            <a:ext cx="12183562" cy="686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74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61"/>
    </mc:Choice>
    <mc:Fallback xmlns="">
      <p:transition spd="slow" advTm="2186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524625"/>
            <a:ext cx="12192000" cy="106536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5400000">
            <a:off x="8502685" y="3374090"/>
            <a:ext cx="6826179" cy="95249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946" y="258075"/>
            <a:ext cx="12192000" cy="94349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5400000">
            <a:off x="-3135066" y="3374089"/>
            <a:ext cx="6826179" cy="95249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92650" y="5465735"/>
            <a:ext cx="1289706" cy="1364801"/>
            <a:chOff x="92650" y="5465735"/>
            <a:chExt cx="1289706" cy="136480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13206">
              <a:off x="92650" y="5465735"/>
              <a:ext cx="1233293" cy="1183833"/>
            </a:xfrm>
            <a:prstGeom prst="rect">
              <a:avLst/>
            </a:prstGeom>
          </p:spPr>
        </p:pic>
        <p:grpSp>
          <p:nvGrpSpPr>
            <p:cNvPr id="24" name="Group 23"/>
            <p:cNvGrpSpPr/>
            <p:nvPr/>
          </p:nvGrpSpPr>
          <p:grpSpPr>
            <a:xfrm>
              <a:off x="239977" y="6039548"/>
              <a:ext cx="1142379" cy="790988"/>
              <a:chOff x="239977" y="6039548"/>
              <a:chExt cx="1142379" cy="790988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608753">
                <a:off x="193017" y="6098403"/>
                <a:ext cx="535055" cy="441136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90923">
                <a:off x="1024649" y="6039548"/>
                <a:ext cx="357707" cy="294918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823319">
                <a:off x="420528" y="6104867"/>
                <a:ext cx="880166" cy="725669"/>
              </a:xfrm>
              <a:prstGeom prst="rect">
                <a:avLst/>
              </a:prstGeom>
            </p:spPr>
          </p:pic>
        </p:grpSp>
      </p:grpSp>
      <p:sp>
        <p:nvSpPr>
          <p:cNvPr id="2" name="TextBox 1"/>
          <p:cNvSpPr txBox="1"/>
          <p:nvPr/>
        </p:nvSpPr>
        <p:spPr>
          <a:xfrm>
            <a:off x="-509869" y="998989"/>
            <a:ext cx="900844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latin typeface="Georgia" panose="02040502050405020303" pitchFamily="18" charset="0"/>
              </a:rPr>
              <a:t>Irene Brigid Kelly arrived in Toledo, Ohio, </a:t>
            </a:r>
            <a:br>
              <a:rPr lang="en-US" sz="3200" dirty="0">
                <a:latin typeface="Georgia" panose="02040502050405020303" pitchFamily="18" charset="0"/>
              </a:rPr>
            </a:br>
            <a:r>
              <a:rPr lang="en-US" sz="3200" dirty="0">
                <a:latin typeface="Georgia" panose="02040502050405020303" pitchFamily="18" charset="0"/>
              </a:rPr>
              <a:t>on April 2, 1937, the third child </a:t>
            </a:r>
          </a:p>
          <a:p>
            <a:pPr algn="r"/>
            <a:r>
              <a:rPr lang="en-US" sz="3200" dirty="0">
                <a:latin typeface="Georgia" panose="02040502050405020303" pitchFamily="18" charset="0"/>
              </a:rPr>
              <a:t>and second girl born to </a:t>
            </a:r>
          </a:p>
          <a:p>
            <a:pPr algn="r"/>
            <a:r>
              <a:rPr lang="en-US" sz="3200" dirty="0">
                <a:latin typeface="Georgia" panose="02040502050405020303" pitchFamily="18" charset="0"/>
              </a:rPr>
              <a:t>Edward and Margaret (O’Sullivan) Kelly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09727" y="3421713"/>
            <a:ext cx="71637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latin typeface="Georgia" panose="02040502050405020303" pitchFamily="18" charset="0"/>
              </a:rPr>
              <a:t>She joined big sister Mary (1934) and brother Edward James (1936) and was followed by two more brothers:</a:t>
            </a:r>
          </a:p>
          <a:p>
            <a:pPr algn="r"/>
            <a:r>
              <a:rPr lang="en-US" sz="3200" dirty="0">
                <a:latin typeface="Georgia" panose="02040502050405020303" pitchFamily="18" charset="0"/>
              </a:rPr>
              <a:t>Alexander James (1938) and </a:t>
            </a:r>
          </a:p>
          <a:p>
            <a:pPr algn="r"/>
            <a:r>
              <a:rPr lang="en-US" sz="3200" dirty="0">
                <a:latin typeface="Georgia" panose="02040502050405020303" pitchFamily="18" charset="0"/>
              </a:rPr>
              <a:t>Michael Bernard (1942)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9"/>
          <a:stretch/>
        </p:blipFill>
        <p:spPr>
          <a:xfrm>
            <a:off x="9012311" y="1741701"/>
            <a:ext cx="2317022" cy="30511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7884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96"/>
    </mc:Choice>
    <mc:Fallback xmlns="">
      <p:transition spd="slow" advTm="2219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524625"/>
            <a:ext cx="12192000" cy="106536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5400000">
            <a:off x="8502685" y="3374090"/>
            <a:ext cx="6826179" cy="95249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946" y="258075"/>
            <a:ext cx="12192000" cy="94349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5400000">
            <a:off x="-3135066" y="3374089"/>
            <a:ext cx="6826179" cy="95249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92650" y="5465735"/>
            <a:ext cx="1289706" cy="1364801"/>
            <a:chOff x="92650" y="5465735"/>
            <a:chExt cx="1289706" cy="136480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13206">
              <a:off x="92650" y="5465735"/>
              <a:ext cx="1233293" cy="1183833"/>
            </a:xfrm>
            <a:prstGeom prst="rect">
              <a:avLst/>
            </a:prstGeom>
          </p:spPr>
        </p:pic>
        <p:grpSp>
          <p:nvGrpSpPr>
            <p:cNvPr id="24" name="Group 23"/>
            <p:cNvGrpSpPr/>
            <p:nvPr/>
          </p:nvGrpSpPr>
          <p:grpSpPr>
            <a:xfrm>
              <a:off x="239977" y="6039548"/>
              <a:ext cx="1142379" cy="790988"/>
              <a:chOff x="239977" y="6039548"/>
              <a:chExt cx="1142379" cy="790988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608753">
                <a:off x="193017" y="6098403"/>
                <a:ext cx="535055" cy="441136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90923">
                <a:off x="1024649" y="6039548"/>
                <a:ext cx="357707" cy="294918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823319">
                <a:off x="420528" y="6104867"/>
                <a:ext cx="880166" cy="725669"/>
              </a:xfrm>
              <a:prstGeom prst="rect">
                <a:avLst/>
              </a:prstGeom>
            </p:spPr>
          </p:pic>
        </p:grp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82" t="11036" r="14312" b="11437"/>
          <a:stretch/>
        </p:blipFill>
        <p:spPr>
          <a:xfrm>
            <a:off x="9402514" y="1517524"/>
            <a:ext cx="1896534" cy="4563533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3" t="7713" r="5086" b="17206"/>
          <a:stretch/>
        </p:blipFill>
        <p:spPr>
          <a:xfrm>
            <a:off x="930626" y="1517524"/>
            <a:ext cx="3046010" cy="3925969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8" t="11515" r="966" b="7637"/>
          <a:stretch/>
        </p:blipFill>
        <p:spPr>
          <a:xfrm>
            <a:off x="6085817" y="522910"/>
            <a:ext cx="2465322" cy="4705007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8691600" y="849881"/>
            <a:ext cx="3513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Georgia" panose="02040502050405020303" pitchFamily="18" charset="0"/>
              </a:rPr>
              <a:t>James Alex Kelly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89275" y="352424"/>
            <a:ext cx="53234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Georgia" panose="02040502050405020303" pitchFamily="18" charset="0"/>
              </a:rPr>
              <a:t>Michael and Mary O’Sullivan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715147" y="5431560"/>
            <a:ext cx="43131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Georgia" panose="02040502050405020303" pitchFamily="18" charset="0"/>
              </a:rPr>
              <a:t>Margaret (O’Sullivan) and Edward Kelly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5" t="26997" r="10403" b="13311"/>
          <a:stretch/>
        </p:blipFill>
        <p:spPr>
          <a:xfrm>
            <a:off x="4200819" y="2107760"/>
            <a:ext cx="2304421" cy="3206853"/>
          </a:xfrm>
          <a:prstGeom prst="ellipse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75998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82"/>
    </mc:Choice>
    <mc:Fallback xmlns="">
      <p:transition spd="slow" advTm="21782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524625"/>
            <a:ext cx="12192000" cy="106536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5400000">
            <a:off x="8502685" y="3374090"/>
            <a:ext cx="6826179" cy="95249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946" y="258075"/>
            <a:ext cx="12192000" cy="94349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5400000">
            <a:off x="-3135066" y="3374089"/>
            <a:ext cx="6826179" cy="95249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92650" y="5465735"/>
            <a:ext cx="1289706" cy="1364801"/>
            <a:chOff x="92650" y="5465735"/>
            <a:chExt cx="1289706" cy="136480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13206">
              <a:off x="92650" y="5465735"/>
              <a:ext cx="1233293" cy="1183833"/>
            </a:xfrm>
            <a:prstGeom prst="rect">
              <a:avLst/>
            </a:prstGeom>
          </p:spPr>
        </p:pic>
        <p:grpSp>
          <p:nvGrpSpPr>
            <p:cNvPr id="24" name="Group 23"/>
            <p:cNvGrpSpPr/>
            <p:nvPr/>
          </p:nvGrpSpPr>
          <p:grpSpPr>
            <a:xfrm>
              <a:off x="239977" y="6039548"/>
              <a:ext cx="1142379" cy="790988"/>
              <a:chOff x="239977" y="6039548"/>
              <a:chExt cx="1142379" cy="790988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608753">
                <a:off x="193017" y="6098403"/>
                <a:ext cx="535055" cy="441136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90923">
                <a:off x="1024649" y="6039548"/>
                <a:ext cx="357707" cy="294918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823319">
                <a:off x="420528" y="6104867"/>
                <a:ext cx="880166" cy="725669"/>
              </a:xfrm>
              <a:prstGeom prst="rect">
                <a:avLst/>
              </a:prstGeom>
            </p:spPr>
          </p:pic>
        </p:grp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2" r="10894" b="14599"/>
          <a:stretch/>
        </p:blipFill>
        <p:spPr>
          <a:xfrm>
            <a:off x="6021139" y="1113314"/>
            <a:ext cx="3581401" cy="2971800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028" y="609038"/>
            <a:ext cx="1614170" cy="3194050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0" t="6280" r="27116" b="23982"/>
          <a:stretch/>
        </p:blipFill>
        <p:spPr>
          <a:xfrm>
            <a:off x="7136757" y="3741739"/>
            <a:ext cx="3703610" cy="2587620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26" t="21131" r="7634" b="6809"/>
          <a:stretch/>
        </p:blipFill>
        <p:spPr>
          <a:xfrm>
            <a:off x="612425" y="670151"/>
            <a:ext cx="2142863" cy="2683935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3" t="13940" r="10495"/>
          <a:stretch/>
        </p:blipFill>
        <p:spPr>
          <a:xfrm>
            <a:off x="3765314" y="3685379"/>
            <a:ext cx="2998910" cy="2667545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8" t="36604" r="32174" b="6726"/>
          <a:stretch/>
        </p:blipFill>
        <p:spPr>
          <a:xfrm>
            <a:off x="1577030" y="3671814"/>
            <a:ext cx="1774667" cy="2689302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0" t="15026" r="9101"/>
          <a:stretch/>
        </p:blipFill>
        <p:spPr>
          <a:xfrm>
            <a:off x="3034140" y="568829"/>
            <a:ext cx="2590800" cy="1960647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825" b="22575"/>
          <a:stretch/>
        </p:blipFill>
        <p:spPr>
          <a:xfrm>
            <a:off x="3413508" y="2631987"/>
            <a:ext cx="2018770" cy="90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68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45"/>
    </mc:Choice>
    <mc:Fallback xmlns="">
      <p:transition spd="slow" advTm="20245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524625"/>
            <a:ext cx="12192000" cy="106536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5400000">
            <a:off x="8502685" y="3374090"/>
            <a:ext cx="6826179" cy="95249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946" y="258075"/>
            <a:ext cx="12192000" cy="94349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5400000">
            <a:off x="-3135066" y="3374089"/>
            <a:ext cx="6826179" cy="95249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0" t="3363" b="4404"/>
          <a:stretch/>
        </p:blipFill>
        <p:spPr>
          <a:xfrm>
            <a:off x="3448194" y="699882"/>
            <a:ext cx="4813777" cy="5241887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1" t="21060" r="2621" b="26851"/>
          <a:stretch/>
        </p:blipFill>
        <p:spPr>
          <a:xfrm>
            <a:off x="8950850" y="601874"/>
            <a:ext cx="2769167" cy="3106526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" t="34616" r="17330"/>
          <a:stretch/>
        </p:blipFill>
        <p:spPr>
          <a:xfrm>
            <a:off x="833564" y="543399"/>
            <a:ext cx="1921933" cy="2662756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7" t="22205"/>
          <a:stretch/>
        </p:blipFill>
        <p:spPr>
          <a:xfrm>
            <a:off x="1447642" y="3168649"/>
            <a:ext cx="2065459" cy="3115473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22" name="Group 21"/>
          <p:cNvGrpSpPr/>
          <p:nvPr/>
        </p:nvGrpSpPr>
        <p:grpSpPr>
          <a:xfrm>
            <a:off x="92650" y="5465735"/>
            <a:ext cx="1289706" cy="1364801"/>
            <a:chOff x="92650" y="5465735"/>
            <a:chExt cx="1289706" cy="136480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3000"/>
                      </a14:imgEffect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13206">
              <a:off x="92650" y="5465735"/>
              <a:ext cx="1233293" cy="1183833"/>
            </a:xfrm>
            <a:prstGeom prst="rect">
              <a:avLst/>
            </a:prstGeom>
          </p:spPr>
        </p:pic>
        <p:grpSp>
          <p:nvGrpSpPr>
            <p:cNvPr id="24" name="Group 23"/>
            <p:cNvGrpSpPr/>
            <p:nvPr/>
          </p:nvGrpSpPr>
          <p:grpSpPr>
            <a:xfrm>
              <a:off x="239977" y="6039548"/>
              <a:ext cx="1142379" cy="790988"/>
              <a:chOff x="239977" y="6039548"/>
              <a:chExt cx="1142379" cy="790988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1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608753">
                <a:off x="193017" y="6098403"/>
                <a:ext cx="535055" cy="441136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1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90923">
                <a:off x="1024649" y="6039548"/>
                <a:ext cx="357707" cy="294918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1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823319">
                <a:off x="420528" y="6104867"/>
                <a:ext cx="880166" cy="725669"/>
              </a:xfrm>
              <a:prstGeom prst="rect">
                <a:avLst/>
              </a:prstGeom>
            </p:spPr>
          </p:pic>
        </p:grp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243" y="2985031"/>
            <a:ext cx="1865214" cy="3008508"/>
          </a:xfrm>
          <a:prstGeom prst="ellipse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2" t="13216" r="11278" b="4956"/>
          <a:stretch/>
        </p:blipFill>
        <p:spPr>
          <a:xfrm>
            <a:off x="9766780" y="4035953"/>
            <a:ext cx="1910064" cy="2151054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9212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88"/>
    </mc:Choice>
    <mc:Fallback xmlns="">
      <p:transition spd="slow" advTm="27188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524625"/>
            <a:ext cx="12192000" cy="106536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5400000">
            <a:off x="8502685" y="3374090"/>
            <a:ext cx="6826179" cy="95249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946" y="258075"/>
            <a:ext cx="12192000" cy="94349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5400000">
            <a:off x="-3135066" y="3374089"/>
            <a:ext cx="6826179" cy="95249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92650" y="5465735"/>
            <a:ext cx="1289706" cy="1364801"/>
            <a:chOff x="92650" y="5465735"/>
            <a:chExt cx="1289706" cy="136480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13206">
              <a:off x="92650" y="5465735"/>
              <a:ext cx="1233293" cy="1183833"/>
            </a:xfrm>
            <a:prstGeom prst="rect">
              <a:avLst/>
            </a:prstGeom>
          </p:spPr>
        </p:pic>
        <p:grpSp>
          <p:nvGrpSpPr>
            <p:cNvPr id="24" name="Group 23"/>
            <p:cNvGrpSpPr/>
            <p:nvPr/>
          </p:nvGrpSpPr>
          <p:grpSpPr>
            <a:xfrm>
              <a:off x="239977" y="6039548"/>
              <a:ext cx="1142379" cy="790988"/>
              <a:chOff x="239977" y="6039548"/>
              <a:chExt cx="1142379" cy="790988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608753">
                <a:off x="193017" y="6098403"/>
                <a:ext cx="535055" cy="441136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90923">
                <a:off x="1024649" y="6039548"/>
                <a:ext cx="357707" cy="294918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823319">
                <a:off x="420528" y="6104867"/>
                <a:ext cx="880166" cy="725669"/>
              </a:xfrm>
              <a:prstGeom prst="rect">
                <a:avLst/>
              </a:prstGeom>
            </p:spPr>
          </p:pic>
        </p:grp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0" t="17147" r="3007" b="7811"/>
          <a:stretch/>
        </p:blipFill>
        <p:spPr>
          <a:xfrm>
            <a:off x="8226926" y="601874"/>
            <a:ext cx="3410677" cy="5621029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" r="41271"/>
          <a:stretch/>
        </p:blipFill>
        <p:spPr>
          <a:xfrm>
            <a:off x="4493909" y="849881"/>
            <a:ext cx="4357274" cy="4145986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" t="15202" b="6286"/>
          <a:stretch/>
        </p:blipFill>
        <p:spPr>
          <a:xfrm>
            <a:off x="554101" y="2789977"/>
            <a:ext cx="2423463" cy="3365095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1" t="6931" r="12273" b="-574"/>
          <a:stretch/>
        </p:blipFill>
        <p:spPr>
          <a:xfrm>
            <a:off x="3285891" y="4008180"/>
            <a:ext cx="2768528" cy="2362226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6" t="57043" r="27421" b="-644"/>
          <a:stretch/>
        </p:blipFill>
        <p:spPr>
          <a:xfrm>
            <a:off x="1584274" y="459363"/>
            <a:ext cx="2199382" cy="3234252"/>
          </a:xfrm>
          <a:prstGeom prst="ellipse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73082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53"/>
    </mc:Choice>
    <mc:Fallback xmlns="">
      <p:transition spd="slow" advTm="25853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524625"/>
            <a:ext cx="12192000" cy="106536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5400000">
            <a:off x="8502685" y="3374090"/>
            <a:ext cx="6826179" cy="95249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946" y="258075"/>
            <a:ext cx="12192000" cy="94349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5400000">
            <a:off x="-3135066" y="3374089"/>
            <a:ext cx="6826179" cy="95249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92650" y="5465735"/>
            <a:ext cx="1289706" cy="1364801"/>
            <a:chOff x="92650" y="5465735"/>
            <a:chExt cx="1289706" cy="136480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13206">
              <a:off x="92650" y="5465735"/>
              <a:ext cx="1233293" cy="1183833"/>
            </a:xfrm>
            <a:prstGeom prst="rect">
              <a:avLst/>
            </a:prstGeom>
          </p:spPr>
        </p:pic>
        <p:grpSp>
          <p:nvGrpSpPr>
            <p:cNvPr id="24" name="Group 23"/>
            <p:cNvGrpSpPr/>
            <p:nvPr/>
          </p:nvGrpSpPr>
          <p:grpSpPr>
            <a:xfrm>
              <a:off x="239977" y="6039548"/>
              <a:ext cx="1142379" cy="790988"/>
              <a:chOff x="239977" y="6039548"/>
              <a:chExt cx="1142379" cy="790988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608753">
                <a:off x="193017" y="6098403"/>
                <a:ext cx="535055" cy="441136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90923">
                <a:off x="1024649" y="6039548"/>
                <a:ext cx="357707" cy="294918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823319">
                <a:off x="420528" y="6104867"/>
                <a:ext cx="880166" cy="725669"/>
              </a:xfrm>
              <a:prstGeom prst="rect">
                <a:avLst/>
              </a:prstGeom>
            </p:spPr>
          </p:pic>
        </p:grp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937" y="3508589"/>
            <a:ext cx="2332990" cy="2668270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839" y="594456"/>
            <a:ext cx="3128707" cy="3590266"/>
          </a:xfrm>
          <a:prstGeom prst="ellipse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247" y="1354907"/>
            <a:ext cx="2975610" cy="1675130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956" y="4086654"/>
            <a:ext cx="2993390" cy="1767840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6" r="2384"/>
          <a:stretch/>
        </p:blipFill>
        <p:spPr>
          <a:xfrm>
            <a:off x="1888066" y="1817435"/>
            <a:ext cx="2946401" cy="4059154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12" y="601874"/>
            <a:ext cx="1807024" cy="1854464"/>
          </a:xfrm>
          <a:prstGeom prst="ellipse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Rectangle 1"/>
          <p:cNvSpPr/>
          <p:nvPr/>
        </p:nvSpPr>
        <p:spPr>
          <a:xfrm>
            <a:off x="2782840" y="538108"/>
            <a:ext cx="43348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latin typeface="Georgia" panose="02040502050405020303" pitchFamily="18" charset="0"/>
              </a:rPr>
              <a:t>High School Years</a:t>
            </a:r>
          </a:p>
        </p:txBody>
      </p:sp>
    </p:spTree>
    <p:extLst>
      <p:ext uri="{BB962C8B-B14F-4D97-AF65-F5344CB8AC3E}">
        <p14:creationId xmlns:p14="http://schemas.microsoft.com/office/powerpoint/2010/main" val="40228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71"/>
    </mc:Choice>
    <mc:Fallback xmlns="">
      <p:transition spd="slow" advTm="3237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524625"/>
            <a:ext cx="12192000" cy="106536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5400000">
            <a:off x="8502685" y="3374090"/>
            <a:ext cx="6826179" cy="95249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946" y="258075"/>
            <a:ext cx="12192000" cy="94349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5400000">
            <a:off x="-3135066" y="3374089"/>
            <a:ext cx="6826179" cy="95249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92650" y="5465735"/>
            <a:ext cx="1289706" cy="1364801"/>
            <a:chOff x="92650" y="5465735"/>
            <a:chExt cx="1289706" cy="136480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13206">
              <a:off x="92650" y="5465735"/>
              <a:ext cx="1233293" cy="1183833"/>
            </a:xfrm>
            <a:prstGeom prst="rect">
              <a:avLst/>
            </a:prstGeom>
          </p:spPr>
        </p:pic>
        <p:grpSp>
          <p:nvGrpSpPr>
            <p:cNvPr id="24" name="Group 23"/>
            <p:cNvGrpSpPr/>
            <p:nvPr/>
          </p:nvGrpSpPr>
          <p:grpSpPr>
            <a:xfrm>
              <a:off x="239977" y="6039548"/>
              <a:ext cx="1142379" cy="790988"/>
              <a:chOff x="239977" y="6039548"/>
              <a:chExt cx="1142379" cy="790988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608753">
                <a:off x="193017" y="6098403"/>
                <a:ext cx="535055" cy="441136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90923">
                <a:off x="1024649" y="6039548"/>
                <a:ext cx="357707" cy="294918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823319">
                <a:off x="420528" y="6104867"/>
                <a:ext cx="880166" cy="725669"/>
              </a:xfrm>
              <a:prstGeom prst="rect">
                <a:avLst/>
              </a:prstGeom>
            </p:spPr>
          </p:pic>
        </p:grp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" t="8555" b="12192"/>
          <a:stretch/>
        </p:blipFill>
        <p:spPr>
          <a:xfrm>
            <a:off x="709296" y="1051466"/>
            <a:ext cx="3010162" cy="2285102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87"/>
          <a:stretch/>
        </p:blipFill>
        <p:spPr>
          <a:xfrm>
            <a:off x="3086622" y="4572262"/>
            <a:ext cx="2388693" cy="1732652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357" y="614808"/>
            <a:ext cx="2175915" cy="2527034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9" t="20460" r="12831" b="3214"/>
          <a:stretch/>
        </p:blipFill>
        <p:spPr>
          <a:xfrm>
            <a:off x="6462053" y="2017907"/>
            <a:ext cx="5209568" cy="3437461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311" y="3603632"/>
            <a:ext cx="1872871" cy="2438405"/>
          </a:xfrm>
          <a:prstGeom prst="ellipse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9" name="TextBox 18"/>
          <p:cNvSpPr txBox="1"/>
          <p:nvPr/>
        </p:nvSpPr>
        <p:spPr>
          <a:xfrm>
            <a:off x="7175556" y="5415825"/>
            <a:ext cx="41613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10</a:t>
            </a:r>
            <a:r>
              <a:rPr lang="en-US" sz="4000" dirty="0">
                <a:latin typeface="Georgia" panose="02040502050405020303" pitchFamily="18" charset="0"/>
              </a:rPr>
              <a:t> Postulants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2869" y="246618"/>
            <a:ext cx="41634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Georgia" panose="02040502050405020303" pitchFamily="18" charset="0"/>
              </a:rPr>
              <a:t>May Crowning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7816" y="952230"/>
            <a:ext cx="58189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Georgia" panose="02040502050405020303" pitchFamily="18" charset="0"/>
              </a:rPr>
              <a:t>June 1955 Graduation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718822" y="3383136"/>
            <a:ext cx="3306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Georgia" panose="02040502050405020303" pitchFamily="18" charset="0"/>
              </a:rPr>
              <a:t>Pre-Convent </a:t>
            </a:r>
          </a:p>
        </p:txBody>
      </p:sp>
      <p:sp>
        <p:nvSpPr>
          <p:cNvPr id="2" name="Rectangle 1"/>
          <p:cNvSpPr/>
          <p:nvPr/>
        </p:nvSpPr>
        <p:spPr>
          <a:xfrm>
            <a:off x="3351665" y="3802736"/>
            <a:ext cx="15648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latin typeface="Georgia" panose="02040502050405020303" pitchFamily="18" charset="0"/>
              </a:rPr>
              <a:t>Party!</a:t>
            </a:r>
          </a:p>
        </p:txBody>
      </p:sp>
    </p:spTree>
    <p:extLst>
      <p:ext uri="{BB962C8B-B14F-4D97-AF65-F5344CB8AC3E}">
        <p14:creationId xmlns:p14="http://schemas.microsoft.com/office/powerpoint/2010/main" val="3618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99"/>
    </mc:Choice>
    <mc:Fallback xmlns="">
      <p:transition spd="slow" advTm="18999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1303</TotalTime>
  <Words>114</Words>
  <Application>Microsoft Office PowerPoint</Application>
  <PresentationFormat>Widescreen</PresentationFormat>
  <Paragraphs>25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Georgia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Sr.Jaculin Manders</dc:creator>
  <cp:lastModifiedBy>Jaculin Manders</cp:lastModifiedBy>
  <cp:revision>83</cp:revision>
  <dcterms:created xsi:type="dcterms:W3CDTF">2022-01-05T16:11:34Z</dcterms:created>
  <dcterms:modified xsi:type="dcterms:W3CDTF">2022-01-09T19:20:19Z</dcterms:modified>
</cp:coreProperties>
</file>